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1.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2.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54c8883239d54a00" /><Relationship Type="http://schemas.openxmlformats.org/officeDocument/2006/relationships/extended-properties" Target="/docProps/app.xml" Id="Rd87d83d72a7d491e" /><Relationship Type="http://schemas.openxmlformats.org/officeDocument/2006/relationships/officeDocument" Target="/ppt/presentation.xml" Id="R8ee96c26173c4b0a" /></Relationships>
</file>

<file path=ppt/presentation.xml><?xml version="1.0" encoding="utf-8"?>
<p:presentation xmlns:p="http://schemas.openxmlformats.org/presentationml/2006/main">
  <p:sldMasterIdLst>
    <p:sldMasterId xmlns:r="http://schemas.openxmlformats.org/officeDocument/2006/relationships" id="2147483648" r:id="R868e674fa43b4d24"/>
  </p:sldMasterIdLst>
  <p:notesMasterIdLst>
    <p:notesMasterId xmlns:r="http://schemas.openxmlformats.org/officeDocument/2006/relationships" r:id="R693d5cb9e03f49fb"/>
  </p:notesMasterIdLst>
  <p:sldIdLst>
    <p:sldId xmlns:r="http://schemas.openxmlformats.org/officeDocument/2006/relationships" id="256" r:id="Re8289adaa377473c"/>
    <p:sldId xmlns:r="http://schemas.openxmlformats.org/officeDocument/2006/relationships" id="257" r:id="Rf6393c1e4a094dd6"/>
    <p:sldId xmlns:r="http://schemas.openxmlformats.org/officeDocument/2006/relationships" id="258" r:id="R9395eff2c4834c64"/>
    <p:sldId xmlns:r="http://schemas.openxmlformats.org/officeDocument/2006/relationships" id="259" r:id="R1b50d5682f594956"/>
    <p:sldId xmlns:r="http://schemas.openxmlformats.org/officeDocument/2006/relationships" id="260" r:id="R6acd314a95774661"/>
    <p:sldId xmlns:r="http://schemas.openxmlformats.org/officeDocument/2006/relationships" id="261" r:id="R7efdf62c7dd94a52"/>
    <p:sldId xmlns:r="http://schemas.openxmlformats.org/officeDocument/2006/relationships" id="262" r:id="R1a0801ce4bab4457"/>
    <p:sldId xmlns:r="http://schemas.openxmlformats.org/officeDocument/2006/relationships" id="263" r:id="R8297d9b4df14421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b9a93638014818" /><Relationship Type="http://schemas.openxmlformats.org/officeDocument/2006/relationships/slideMaster" Target="/ppt/slideMasters/slideMaster1.xml" Id="R868e674fa43b4d24" /><Relationship Type="http://schemas.openxmlformats.org/officeDocument/2006/relationships/notesMaster" Target="/ppt/notesMasters/notesMaster1.xml" Id="R693d5cb9e03f49fb" /><Relationship Type="http://schemas.openxmlformats.org/officeDocument/2006/relationships/presProps" Target="/ppt/presProps.xml" Id="Rd287d8c3659940fb" /><Relationship Type="http://schemas.openxmlformats.org/officeDocument/2006/relationships/tableStyles" Target="/ppt/tableStyles.xml" Id="Ra4d58345aaff4220" /><Relationship Type="http://schemas.openxmlformats.org/officeDocument/2006/relationships/slide" Target="/ppt/slides/slide1.xml" Id="Re8289adaa377473c" /><Relationship Type="http://schemas.openxmlformats.org/officeDocument/2006/relationships/slide" Target="/ppt/slides/slide2.xml" Id="Rf6393c1e4a094dd6" /><Relationship Type="http://schemas.openxmlformats.org/officeDocument/2006/relationships/slide" Target="/ppt/slides/slide3.xml" Id="R9395eff2c4834c64" /><Relationship Type="http://schemas.openxmlformats.org/officeDocument/2006/relationships/slide" Target="/ppt/slides/slide4.xml" Id="R1b50d5682f594956" /><Relationship Type="http://schemas.openxmlformats.org/officeDocument/2006/relationships/slide" Target="/ppt/slides/slide5.xml" Id="R6acd314a95774661" /><Relationship Type="http://schemas.openxmlformats.org/officeDocument/2006/relationships/slide" Target="/ppt/slides/slide6.xml" Id="R7efdf62c7dd94a52" /><Relationship Type="http://schemas.openxmlformats.org/officeDocument/2006/relationships/slide" Target="/ppt/slides/slide7.xml" Id="R1a0801ce4bab4457" /><Relationship Type="http://schemas.openxmlformats.org/officeDocument/2006/relationships/slide" Target="/ppt/slides/slide8.xml" Id="R8297d9b4df14421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b3a5f1acf6d48e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7c352a099284bcb" /><Relationship Type="http://schemas.openxmlformats.org/officeDocument/2006/relationships/notesMaster" Target="/ppt/notesMasters/notesMaster1.xml" Id="R96cb2292af364eac" /></Relationships>
</file>

<file path=ppt/notesSlides/_rels/notesSlide2.xml.rels>&#65279;<?xml version="1.0" encoding="utf-8"?><Relationships xmlns="http://schemas.openxmlformats.org/package/2006/relationships"><Relationship Type="http://schemas.openxmlformats.org/officeDocument/2006/relationships/slide" Target="/ppt/slides/slide2.xml" Id="R20507b7ca58743b4" /><Relationship Type="http://schemas.openxmlformats.org/officeDocument/2006/relationships/notesMaster" Target="/ppt/notesMasters/notesMaster1.xml" Id="R51710a14e22f49ba" /></Relationships>
</file>

<file path=ppt/notesSlides/_rels/notesSlide3.xml.rels>&#65279;<?xml version="1.0" encoding="utf-8"?><Relationships xmlns="http://schemas.openxmlformats.org/package/2006/relationships"><Relationship Type="http://schemas.openxmlformats.org/officeDocument/2006/relationships/slide" Target="/ppt/slides/slide3.xml" Id="R8bfa49f72cb64547" /><Relationship Type="http://schemas.openxmlformats.org/officeDocument/2006/relationships/notesMaster" Target="/ppt/notesMasters/notesMaster1.xml" Id="Ra7c59da6d0b64a27" /></Relationships>
</file>

<file path=ppt/notesSlides/_rels/notesSlide4.xml.rels>&#65279;<?xml version="1.0" encoding="utf-8"?><Relationships xmlns="http://schemas.openxmlformats.org/package/2006/relationships"><Relationship Type="http://schemas.openxmlformats.org/officeDocument/2006/relationships/slide" Target="/ppt/slides/slide4.xml" Id="Ra07c9ac963034a61" /><Relationship Type="http://schemas.openxmlformats.org/officeDocument/2006/relationships/notesMaster" Target="/ppt/notesMasters/notesMaster1.xml" Id="Rb0bf58a1a5a8452e" /></Relationships>
</file>

<file path=ppt/notesSlides/_rels/notesSlide5.xml.rels>&#65279;<?xml version="1.0" encoding="utf-8"?><Relationships xmlns="http://schemas.openxmlformats.org/package/2006/relationships"><Relationship Type="http://schemas.openxmlformats.org/officeDocument/2006/relationships/slide" Target="/ppt/slides/slide5.xml" Id="Rf26ad50a6b78400a" /><Relationship Type="http://schemas.openxmlformats.org/officeDocument/2006/relationships/notesMaster" Target="/ppt/notesMasters/notesMaster1.xml" Id="R09f435da49a24624" /></Relationships>
</file>

<file path=ppt/notesSlides/_rels/notesSlide6.xml.rels>&#65279;<?xml version="1.0" encoding="utf-8"?><Relationships xmlns="http://schemas.openxmlformats.org/package/2006/relationships"><Relationship Type="http://schemas.openxmlformats.org/officeDocument/2006/relationships/slide" Target="/ppt/slides/slide6.xml" Id="R0ceef226edde45aa" /><Relationship Type="http://schemas.openxmlformats.org/officeDocument/2006/relationships/notesMaster" Target="/ppt/notesMasters/notesMaster1.xml" Id="Ra8309e2a60a54a03" /></Relationships>
</file>

<file path=ppt/notesSlides/_rels/notesSlide7.xml.rels>&#65279;<?xml version="1.0" encoding="utf-8"?><Relationships xmlns="http://schemas.openxmlformats.org/package/2006/relationships"><Relationship Type="http://schemas.openxmlformats.org/officeDocument/2006/relationships/slide" Target="/ppt/slides/slide7.xml" Id="R2aaad59a40624955" /><Relationship Type="http://schemas.openxmlformats.org/officeDocument/2006/relationships/notesMaster" Target="/ppt/notesMasters/notesMaster1.xml" Id="Rddb7c7f8a6874fe6" /></Relationships>
</file>

<file path=ppt/notesSlides/_rels/notesSlide8.xml.rels>&#65279;<?xml version="1.0" encoding="utf-8"?><Relationships xmlns="http://schemas.openxmlformats.org/package/2006/relationships"><Relationship Type="http://schemas.openxmlformats.org/officeDocument/2006/relationships/slide" Target="/ppt/slides/slide8.xml" Id="Ra6ca3e1964804321" /><Relationship Type="http://schemas.openxmlformats.org/officeDocument/2006/relationships/notesMaster" Target="/ppt/notesMasters/notesMaster1.xml" Id="R264417b2791f426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Demonstration created for the Lemon Lasso sample portfolio. Example Training Co. is fictional. All results, attendance, plans and dates are invented sample data, not client work or evidence of commercial results. Before and after versions retain the same information.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Demonstration created for the Lemon Lasso sample portfolio. Example Training Co. is fictional. All results, attendance, plans and dates are invented sample data, not client work or evidence of commercial results. Before and after versions retain the same information.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Demonstration created for the Lemon Lasso sample portfolio. Example Training Co. is fictional. All results, attendance, plans and dates are invented sample data, not client work or evidence of commercial results. Before and after versions retain the same information.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Demonstration created for the Lemon Lasso sample portfolio. Example Training Co. is fictional. All results, attendance, plans and dates are invented sample data, not client work or evidence of commercial results. Before and after versions retain the same information.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Demonstration created for the Lemon Lasso sample portfolio. Example Training Co. is fictional. All results, attendance, plans and dates are invented sample data, not client work or evidence of commercial results. Before and after versions retain the same information.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Demonstration created for the Lemon Lasso sample portfolio. Example Training Co. is fictional. All results, attendance, plans and dates are invented sample data, not client work or evidence of commercial results. Before and after versions retain the same information.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Demonstration created for the Lemon Lasso sample portfolio. Example Training Co. is fictional. All results, attendance, plans and dates are invented sample data, not client work or evidence of commercial results. Before and after versions retain the same information.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Demonstration created for the Lemon Lasso sample portfolio. Example Training Co. is fictional. All results, attendance, plans and dates are invented sample data, not client work or evidence of commercial results. Before and after versions retain the same information.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62f152740a0468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7bf45b3582e404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2d7a7cd663147c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81cd8fd004e4fb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c5fea4a9fea478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8f3e96af86b461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4BF613C-7AE7-4739-8BF7-39F7E0EE0FA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8DA63D0-79F8-434C-97F1-446CEFE3F29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5C9795B-C43E-482F-B8DD-70A05B4C99D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196810D-89FC-4E35-A98C-0A6B74A9D86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5719B58-40D5-4D46-BC13-9D49CF54AD6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DE6569A-B094-4272-B34E-24D17A431AC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ADC7BFF-0FB5-4335-B255-FC6D6CBBECB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99F16F5-B2E0-42E0-9B5A-57D5AA29621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F928679-8694-49AB-A716-FE1CB2C3122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FD74E03-FB6B-4008-813E-1AD32443A81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65c365d2aba4b44" /><Relationship Type="http://schemas.openxmlformats.org/officeDocument/2006/relationships/slideLayout" Target="/ppt/slideLayouts/slideLayout1.xml" Id="R6436ee408b9c418d" /><Relationship Type="http://schemas.openxmlformats.org/officeDocument/2006/relationships/slideLayout" Target="/ppt/slideLayouts/slideLayout2.xml" Id="R41635668a8d34bbc" /><Relationship Type="http://schemas.openxmlformats.org/officeDocument/2006/relationships/slideLayout" Target="/ppt/slideLayouts/slideLayout3.xml" Id="Rdf5d8be7fbc042f2" /><Relationship Type="http://schemas.openxmlformats.org/officeDocument/2006/relationships/slideLayout" Target="/ppt/slideLayouts/slideLayout4.xml" Id="R656822466d884f4a" /><Relationship Type="http://schemas.openxmlformats.org/officeDocument/2006/relationships/slideLayout" Target="/ppt/slideLayouts/slideLayout5.xml" Id="Rfa7f37607beb4397" /><Relationship Type="http://schemas.openxmlformats.org/officeDocument/2006/relationships/slideLayout" Target="/ppt/slideLayouts/slideLayout6.xml" Id="Rac22ecf14a9a44f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436ee408b9c418d"/>
    <p:sldLayoutId xmlns:r="http://schemas.openxmlformats.org/officeDocument/2006/relationships" id="2147483650" r:id="R41635668a8d34bbc"/>
    <p:sldLayoutId xmlns:r="http://schemas.openxmlformats.org/officeDocument/2006/relationships" id="2147483651" r:id="Rdf5d8be7fbc042f2"/>
    <p:sldLayoutId xmlns:r="http://schemas.openxmlformats.org/officeDocument/2006/relationships" id="2147483652" r:id="R656822466d884f4a"/>
    <p:sldLayoutId xmlns:r="http://schemas.openxmlformats.org/officeDocument/2006/relationships" id="2147483653" r:id="Rfa7f37607beb4397"/>
    <p:sldLayoutId xmlns:r="http://schemas.openxmlformats.org/officeDocument/2006/relationships" id="2147483654" r:id="Rac22ecf14a9a44f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66228cd8bf74b45" /><Relationship Type="http://schemas.openxmlformats.org/officeDocument/2006/relationships/notesSlide" Target="/ppt/notesSlides/notesSlide1.xml" Id="R5bfc4c5d131e432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45260cd715e4eaf" /><Relationship Type="http://schemas.openxmlformats.org/officeDocument/2006/relationships/notesSlide" Target="/ppt/notesSlides/notesSlide2.xml" Id="R6b4d0bcae96542b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b4c189488a6467f" /><Relationship Type="http://schemas.openxmlformats.org/officeDocument/2006/relationships/notesSlide" Target="/ppt/notesSlides/notesSlide3.xml" Id="R98df6962cc0a442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a5cb51966dd47d6" /><Relationship Type="http://schemas.openxmlformats.org/officeDocument/2006/relationships/notesSlide" Target="/ppt/notesSlides/notesSlide4.xml" Id="R4a7de66915854f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146115305084cd8" /><Relationship Type="http://schemas.openxmlformats.org/officeDocument/2006/relationships/chart" Target="/ppt/slides/charts/chart1.xml" Id="Reac0cb814b354ec6" /><Relationship Type="http://schemas.openxmlformats.org/officeDocument/2006/relationships/notesSlide" Target="/ppt/notesSlides/notesSlide5.xml" Id="R18c472f1974142b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e67859f592342c3" /><Relationship Type="http://schemas.openxmlformats.org/officeDocument/2006/relationships/chart" Target="/ppt/slides/charts/chart2.xml" Id="Rd1067ad547c44cd9" /><Relationship Type="http://schemas.openxmlformats.org/officeDocument/2006/relationships/notesSlide" Target="/ppt/notesSlides/notesSlide6.xml" Id="Rb8763a9f91a6419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68cb23e679147c7" /><Relationship Type="http://schemas.openxmlformats.org/officeDocument/2006/relationships/notesSlide" Target="/ppt/notesSlides/notesSlide7.xml" Id="Rccb06680c2ca4496"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90ce48e296a4180" /><Relationship Type="http://schemas.openxmlformats.org/officeDocument/2006/relationships/notesSlide" Target="/ppt/notesSlides/notesSlide8.xml" Id="Rc378c2e8de1846b9"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Participants</c:v>
          </c:tx>
          <c:spPr>
            <a:solidFill xmlns:a="http://schemas.openxmlformats.org/drawingml/2006/main">
              <a:srgbClr val="879AC7"/>
            </a:solidFill>
          </c:spPr>
          <c:invertIfNegative val="0"/>
          <c:dPt>
            <c:idx val="0"/>
            <c:invertIfNegative val="0"/>
            <c:spPr>
              <a:solidFill xmlns:a="http://schemas.openxmlformats.org/drawingml/2006/main">
                <a:srgbClr val="879AC7"/>
              </a:solidFill>
            </c:spPr>
          </c:dPt>
          <c:dPt>
            <c:idx val="1"/>
            <c:invertIfNegative val="0"/>
            <c:spPr>
              <a:solidFill xmlns:a="http://schemas.openxmlformats.org/drawingml/2006/main">
                <a:srgbClr val="BD8B9F"/>
              </a:solidFill>
            </c:spPr>
          </c:dPt>
          <c:dPt>
            <c:idx val="2"/>
            <c:invertIfNegative val="0"/>
            <c:spPr>
              <a:solidFill xmlns:a="http://schemas.openxmlformats.org/drawingml/2006/main">
                <a:srgbClr val="9FAF7B"/>
              </a:solidFill>
            </c:spPr>
          </c:dPt>
          <c:cat>
            <c:strRef>
              <c:f>'Chart Data'!$A$2:$A$4</c:f>
              <c:strCache>
                <c:ptCount val="3"/>
                <c:pt idx="0">
                  <c:v>October</c:v>
                </c:pt>
                <c:pt idx="1">
                  <c:v>November</c:v>
                </c:pt>
                <c:pt idx="2">
                  <c:v>December</c:v>
                </c:pt>
              </c:strCache>
            </c:strRef>
          </c:cat>
          <c:val>
            <c:numRef>
              <c:f>'Chart Data'!$B$2:$B$4</c:f>
              <c:numCache>
                <c:formatCode>0</c:formatCode>
                <c:ptCount val="3"/>
                <c:pt idx="0">
                  <c:v>60</c:v>
                </c:pt>
                <c:pt idx="1">
                  <c:v>84</c:v>
                </c:pt>
                <c:pt idx="2">
                  <c:v>96</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350" b="0">
                  <a:solidFill>
                    <a:srgbClr val="202A3D"/>
                  </a:solidFill>
                  <a:latin typeface="Arial"/>
                  <a:ea typeface="Arial"/>
                  <a:cs typeface="Arial"/>
                </a:defRPr>
              </a:pPr>
            </a:p>
          </c:txPr>
          <c:dLblPos val="outEnd"/>
          <c:showLegendKey val="0"/>
          <c:showVal val="1"/>
          <c:showCatName val="0"/>
          <c:showSerName val="0"/>
          <c:showPercent val="0"/>
          <c:showBubbleSize val="0"/>
          <c:showLeaderLines val="0"/>
        </c:dLbls>
        <c:gapWidth val="9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C9D0C2"/>
            </a:solidFill>
          </a:ln>
        </c:spPr>
        <c:txPr>
          <a:bodyPr xmlns:a="http://schemas.openxmlformats.org/drawingml/2006/main" anchorCtr="1"/>
          <a:lstStyle xmlns:a="http://schemas.openxmlformats.org/drawingml/2006/main"/>
          <a:p xmlns:a="http://schemas.openxmlformats.org/drawingml/2006/main">
            <a:pPr>
              <a:defRPr sz="1350">
                <a:solidFill>
                  <a:srgbClr val="202A3D"/>
                </a:solidFill>
                <a:latin typeface="Arial"/>
                <a:ea typeface="Arial"/>
                <a:cs typeface="Arial"/>
              </a:defRPr>
            </a:pPr>
          </a:p>
        </c:txPr>
        <c:crossAx val="48672768"/>
      </c:catAx>
      <c:valAx>
        <c:axId val="48672768"/>
        <c:scaling>
          <c:orientation val="minMax"/>
          <c:max val="120"/>
          <c:min val="0"/>
        </c:scaling>
        <c:delete val="0"/>
        <c:axPos val="l"/>
        <c:majorGridlines>
          <c:spPr>
            <a:ln xmlns:a="http://schemas.openxmlformats.org/drawingml/2006/main" w="9525">
              <a:solidFill>
                <a:srgbClr val="C9D0C2"/>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657064"/>
                </a:solidFill>
                <a:latin typeface="Arial"/>
                <a:ea typeface="Arial"/>
                <a:cs typeface="Arial"/>
              </a:defRPr>
            </a:pPr>
          </a:p>
        </c:txPr>
        <c:crossAx val="48650112"/>
        <c:crossBetween val="between"/>
        <c:majorUnit val="30"/>
      </c:valAx>
      <c:spPr>
        <a:noFill xmlns:a="http://schemas.openxmlformats.org/drawingml/2006/main"/>
        <a:ln xmlns:a="http://schemas.openxmlformats.org/drawingml/2006/main" w="0">
          <a:noFill/>
        </a:ln>
      </c:spPr>
    </c:plotArea>
    <c:legend>
      <c:legendPos val="r"/>
      <c:overlay val="0"/>
      <c:txPr>
        <a:bodyPr xmlns:a="http://schemas.openxmlformats.org/drawingml/2006/main" anchorCtr="1"/>
        <a:lstStyle xmlns:a="http://schemas.openxmlformats.org/drawingml/2006/main"/>
        <a:p xmlns:a="http://schemas.openxmlformats.org/drawingml/2006/main">
          <a:pPr>
            <a:defRPr sz="1350">
              <a:solidFill>
                <a:srgbClr val="202A3D"/>
              </a:solidFill>
              <a:latin typeface="Arial"/>
              <a:ea typeface="Arial"/>
              <a:cs typeface="Arial"/>
            </a:defRPr>
          </a:pPr>
        </a:p>
      </c:txPr>
    </c:legend>
    <c:plotVisOnly val="1"/>
  </c:chart>
  <c:spPr>
    <a:noFill xmlns:a="http://schemas.openxmlformats.org/drawingml/2006/main"/>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Participants</c:v>
          </c:tx>
          <c:spPr>
            <a:solidFill xmlns:a="http://schemas.openxmlformats.org/drawingml/2006/main">
              <a:srgbClr val="748D72"/>
            </a:solidFill>
          </c:spPr>
          <c:invertIfNegative val="0"/>
          <c:cat>
            <c:strRef>
              <c:f>'Chart Data'!$A$2:$A$4</c:f>
              <c:strCache>
                <c:ptCount val="3"/>
                <c:pt idx="0">
                  <c:v>October</c:v>
                </c:pt>
                <c:pt idx="1">
                  <c:v>November</c:v>
                </c:pt>
                <c:pt idx="2">
                  <c:v>December</c:v>
                </c:pt>
              </c:strCache>
            </c:strRef>
          </c:cat>
          <c:val>
            <c:numRef>
              <c:f>'Chart Data'!$B$2:$B$4</c:f>
              <c:numCache>
                <c:formatCode>0</c:formatCode>
                <c:ptCount val="3"/>
                <c:pt idx="0">
                  <c:v>60</c:v>
                </c:pt>
                <c:pt idx="1">
                  <c:v>84</c:v>
                </c:pt>
                <c:pt idx="2">
                  <c:v>96</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875" b="1">
                  <a:solidFill>
                    <a:srgbClr val="202A3D"/>
                  </a:solidFill>
                  <a:latin typeface="Arial"/>
                  <a:ea typeface="Arial"/>
                  <a:cs typeface="Arial"/>
                </a:defRPr>
              </a:pPr>
            </a:p>
          </c:txPr>
          <c:dLblPos val="outEnd"/>
          <c:showLegendKey val="0"/>
          <c:showVal val="1"/>
          <c:showCatName val="0"/>
          <c:showSerName val="0"/>
          <c:showPercent val="0"/>
          <c:showBubbleSize val="0"/>
          <c:showLeaderLines val="0"/>
        </c:dLbls>
        <c:gapWidth val="18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C9D0C2"/>
            </a:solidFill>
          </a:ln>
        </c:spPr>
        <c:txPr>
          <a:bodyPr xmlns:a="http://schemas.openxmlformats.org/drawingml/2006/main" anchorCtr="1"/>
          <a:lstStyle xmlns:a="http://schemas.openxmlformats.org/drawingml/2006/main"/>
          <a:p xmlns:a="http://schemas.openxmlformats.org/drawingml/2006/main">
            <a:pPr>
              <a:defRPr sz="1800">
                <a:solidFill>
                  <a:srgbClr val="202A3D"/>
                </a:solidFill>
                <a:latin typeface="Arial"/>
                <a:ea typeface="Arial"/>
                <a:cs typeface="Arial"/>
              </a:defRPr>
            </a:pPr>
          </a:p>
        </c:txPr>
        <c:crossAx val="48672768"/>
      </c:catAx>
      <c:valAx>
        <c:axId val="48672768"/>
        <c:scaling>
          <c:orientation val="minMax"/>
          <c:max val="120"/>
          <c:min val="0"/>
        </c:scaling>
        <c:delete val="0"/>
        <c:axPos val="l"/>
        <c:majorGridlines>
          <c:spPr>
            <a:ln xmlns:a="http://schemas.openxmlformats.org/drawingml/2006/main" w="9525">
              <a:solidFill>
                <a:srgbClr val="C9D0C2"/>
              </a:solidFill>
            </a:ln>
          </c:spPr>
        </c:majorGridlines>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657064"/>
                </a:solidFill>
                <a:latin typeface="Arial"/>
                <a:ea typeface="Arial"/>
                <a:cs typeface="Arial"/>
              </a:defRPr>
            </a:pPr>
          </a:p>
        </c:txPr>
        <c:crossAx val="48650112"/>
        <c:crossBetween val="between"/>
        <c:majorUnit val="30"/>
      </c:valAx>
      <c:spPr>
        <a:noFill xmlns:a="http://schemas.openxmlformats.org/drawingml/2006/main"/>
        <a:ln xmlns:a="http://schemas.openxmlformats.org/drawingml/2006/main" w="0">
          <a:noFill/>
        </a:ln>
      </c:spPr>
    </c:plotArea>
    <c:plotVisOnly val="1"/>
  </c:chart>
  <c:spPr>
    <a:noFill xmlns:a="http://schemas.openxmlformats.org/drawingml/2006/main"/>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BEFORE">
            <a:extLst xmlns:a="http://schemas.openxmlformats.org/drawingml/2006/main">
              <a:ext uri="{FF2B5EF4-FFF2-40B4-BE49-F238E27FC236}">
                <a16:creationId xmlns:a16="http://schemas.microsoft.com/office/drawing/2014/main" id="{A44F6C7E-6921-4D7A-A308-14FEDDD32568}"/>
              </a:ext>
            </a:extLst>
          </p:cNvPr>
          <p:cNvSpPr>
            <a:spLocks xmlns:a="http://schemas.openxmlformats.org/drawingml/2006/main" noGrp="1"/>
          </p:cNvSpPr>
          <p:nvPr/>
        </p:nvSpPr>
        <p:spPr>
          <a:xfrm xmlns:a="http://schemas.openxmlformats.org/drawingml/2006/main">
            <a:off x="685800" y="333375"/>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275" b="1">
                <a:solidFill>
                  <a:srgbClr val="8C5863"/>
                </a:solidFill>
                <a:latin typeface="Arial"/>
                <a:ea typeface="Arial"/>
                <a:cs typeface="Arial"/>
              </a:defRPr>
            </a:defPPr>
            <a:lvl1pPr algn="l">
              <a:defRPr sz="1275" b="1">
                <a:solidFill>
                  <a:srgbClr val="8C5863"/>
                </a:solidFill>
                <a:latin typeface="Arial"/>
                <a:ea typeface="Arial"/>
                <a:cs typeface="Arial"/>
              </a:defRPr>
            </a:lvl1pPr>
            <a:lvl2pPr algn="l">
              <a:defRPr sz="1275" b="1">
                <a:solidFill>
                  <a:srgbClr val="8C5863"/>
                </a:solidFill>
                <a:latin typeface="Arial"/>
                <a:ea typeface="Arial"/>
                <a:cs typeface="Arial"/>
              </a:defRPr>
            </a:lvl2pPr>
            <a:lvl3pPr algn="l">
              <a:defRPr sz="1275" b="1">
                <a:solidFill>
                  <a:srgbClr val="8C5863"/>
                </a:solidFill>
                <a:latin typeface="Arial"/>
                <a:ea typeface="Arial"/>
                <a:cs typeface="Arial"/>
              </a:defRPr>
            </a:lvl3pPr>
            <a:lvl4pPr algn="l">
              <a:defRPr sz="1275" b="1">
                <a:solidFill>
                  <a:srgbClr val="8C5863"/>
                </a:solidFill>
                <a:latin typeface="Arial"/>
                <a:ea typeface="Arial"/>
                <a:cs typeface="Arial"/>
              </a:defRPr>
            </a:lvl4pPr>
            <a:lvl5pPr algn="l">
              <a:defRPr sz="1275" b="1">
                <a:solidFill>
                  <a:srgbClr val="8C5863"/>
                </a:solidFill>
                <a:latin typeface="Arial"/>
                <a:ea typeface="Arial"/>
                <a:cs typeface="Arial"/>
              </a:defRPr>
            </a:lvl5pPr>
            <a:lvl6pPr algn="l">
              <a:defRPr sz="1275" b="1">
                <a:solidFill>
                  <a:srgbClr val="8C5863"/>
                </a:solidFill>
                <a:latin typeface="Arial"/>
                <a:ea typeface="Arial"/>
                <a:cs typeface="Arial"/>
              </a:defRPr>
            </a:lvl6pPr>
            <a:lvl7pPr algn="l">
              <a:defRPr sz="1275" b="1">
                <a:solidFill>
                  <a:srgbClr val="8C5863"/>
                </a:solidFill>
                <a:latin typeface="Arial"/>
                <a:ea typeface="Arial"/>
                <a:cs typeface="Arial"/>
              </a:defRPr>
            </a:lvl7pPr>
            <a:lvl8pPr algn="l">
              <a:defRPr sz="1275" b="1">
                <a:solidFill>
                  <a:srgbClr val="8C5863"/>
                </a:solidFill>
                <a:latin typeface="Arial"/>
                <a:ea typeface="Arial"/>
                <a:cs typeface="Arial"/>
              </a:defRPr>
            </a:lvl8pPr>
            <a:lvl9pPr algn="l">
              <a:defRPr sz="1275" b="1">
                <a:solidFill>
                  <a:srgbClr val="8C5863"/>
                </a:solidFill>
                <a:latin typeface="Arial"/>
                <a:ea typeface="Arial"/>
                <a:cs typeface="Arial"/>
              </a:defRPr>
            </a:lvl9pPr>
          </a:lstStyle>
          <a:p xmlns:a="http://schemas.openxmlformats.org/drawingml/2006/main">
            <a:pPr algn="l">
              <a:defRPr sz="1275" b="1">
                <a:solidFill>
                  <a:srgbClr val="8C5863"/>
                </a:solidFill>
                <a:latin typeface="Arial"/>
                <a:ea typeface="Arial"/>
                <a:cs typeface="Arial"/>
              </a:defRPr>
            </a:pPr>
            <a:r>
              <a:rPr sz="1275" b="1">
                <a:solidFill>
                  <a:srgbClr val="8C5863"/>
                </a:solidFill>
                <a:latin typeface="Arial"/>
                <a:ea typeface="Arial"/>
                <a:cs typeface="Arial"/>
              </a:rPr>
              <a:t>BEFORE</a:t>
            </a:r>
          </a:p>
        </p:txBody>
      </p:sp>
      <p:sp>
        <p:nvSpPr>
          <p:cNvPr id="2" name="EXAMPLE TRAINING CO.  /  QUARTERLY REVIEW">
            <a:extLst xmlns:a="http://schemas.openxmlformats.org/drawingml/2006/main">
              <a:ext uri="{FF2B5EF4-FFF2-40B4-BE49-F238E27FC236}">
                <a16:creationId xmlns:a16="http://schemas.microsoft.com/office/drawing/2014/main" id="{99921BE6-9D05-4E60-A7B0-16010AA4A60F}"/>
              </a:ext>
            </a:extLst>
          </p:cNvPr>
          <p:cNvSpPr>
            <a:spLocks xmlns:a="http://schemas.openxmlformats.org/drawingml/2006/main" noGrp="1"/>
          </p:cNvSpPr>
          <p:nvPr/>
        </p:nvSpPr>
        <p:spPr>
          <a:xfrm xmlns:a="http://schemas.openxmlformats.org/drawingml/2006/main">
            <a:off x="685800" y="6191250"/>
            <a:ext cx="847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125" b="0">
                <a:solidFill>
                  <a:srgbClr val="657064"/>
                </a:solidFill>
                <a:latin typeface="Arial"/>
                <a:ea typeface="Arial"/>
                <a:cs typeface="Arial"/>
              </a:defRPr>
            </a:defPPr>
            <a:lvl1pPr algn="l">
              <a:defRPr sz="1125" b="0">
                <a:solidFill>
                  <a:srgbClr val="657064"/>
                </a:solidFill>
                <a:latin typeface="Arial"/>
                <a:ea typeface="Arial"/>
                <a:cs typeface="Arial"/>
              </a:defRPr>
            </a:lvl1pPr>
            <a:lvl2pPr algn="l">
              <a:defRPr sz="1125" b="0">
                <a:solidFill>
                  <a:srgbClr val="657064"/>
                </a:solidFill>
                <a:latin typeface="Arial"/>
                <a:ea typeface="Arial"/>
                <a:cs typeface="Arial"/>
              </a:defRPr>
            </a:lvl2pPr>
            <a:lvl3pPr algn="l">
              <a:defRPr sz="1125" b="0">
                <a:solidFill>
                  <a:srgbClr val="657064"/>
                </a:solidFill>
                <a:latin typeface="Arial"/>
                <a:ea typeface="Arial"/>
                <a:cs typeface="Arial"/>
              </a:defRPr>
            </a:lvl3pPr>
            <a:lvl4pPr algn="l">
              <a:defRPr sz="1125" b="0">
                <a:solidFill>
                  <a:srgbClr val="657064"/>
                </a:solidFill>
                <a:latin typeface="Arial"/>
                <a:ea typeface="Arial"/>
                <a:cs typeface="Arial"/>
              </a:defRPr>
            </a:lvl4pPr>
            <a:lvl5pPr algn="l">
              <a:defRPr sz="1125" b="0">
                <a:solidFill>
                  <a:srgbClr val="657064"/>
                </a:solidFill>
                <a:latin typeface="Arial"/>
                <a:ea typeface="Arial"/>
                <a:cs typeface="Arial"/>
              </a:defRPr>
            </a:lvl5pPr>
            <a:lvl6pPr algn="l">
              <a:defRPr sz="1125" b="0">
                <a:solidFill>
                  <a:srgbClr val="657064"/>
                </a:solidFill>
                <a:latin typeface="Arial"/>
                <a:ea typeface="Arial"/>
                <a:cs typeface="Arial"/>
              </a:defRPr>
            </a:lvl6pPr>
            <a:lvl7pPr algn="l">
              <a:defRPr sz="1125" b="0">
                <a:solidFill>
                  <a:srgbClr val="657064"/>
                </a:solidFill>
                <a:latin typeface="Arial"/>
                <a:ea typeface="Arial"/>
                <a:cs typeface="Arial"/>
              </a:defRPr>
            </a:lvl7pPr>
            <a:lvl8pPr algn="l">
              <a:defRPr sz="1125" b="0">
                <a:solidFill>
                  <a:srgbClr val="657064"/>
                </a:solidFill>
                <a:latin typeface="Arial"/>
                <a:ea typeface="Arial"/>
                <a:cs typeface="Arial"/>
              </a:defRPr>
            </a:lvl8pPr>
            <a:lvl9pPr algn="l">
              <a:defRPr sz="1125" b="0">
                <a:solidFill>
                  <a:srgbClr val="657064"/>
                </a:solidFill>
                <a:latin typeface="Arial"/>
                <a:ea typeface="Arial"/>
                <a:cs typeface="Arial"/>
              </a:defRPr>
            </a:lvl9pPr>
          </a:lstStyle>
          <a:p xmlns:a="http://schemas.openxmlformats.org/drawingml/2006/main">
            <a:pPr algn="l">
              <a:defRPr sz="1125" b="0">
                <a:solidFill>
                  <a:srgbClr val="657064"/>
                </a:solidFill>
                <a:latin typeface="Arial"/>
                <a:ea typeface="Arial"/>
                <a:cs typeface="Arial"/>
              </a:defRPr>
            </a:pPr>
            <a:r>
              <a:rPr sz="1125" b="0">
                <a:solidFill>
                  <a:srgbClr val="657064"/>
                </a:solidFill>
                <a:latin typeface="Arial"/>
                <a:ea typeface="Arial"/>
                <a:cs typeface="Arial"/>
              </a:rPr>
              <a:t>EXAMPLE TRAINING CO.  /  QUARTERLY REVIEW</a:t>
            </a:r>
          </a:p>
        </p:txBody>
      </p:sp>
      <p:sp>
        <p:nvSpPr>
          <p:cNvPr id="3" name="1 / 4">
            <a:extLst xmlns:a="http://schemas.openxmlformats.org/drawingml/2006/main">
              <a:ext uri="{FF2B5EF4-FFF2-40B4-BE49-F238E27FC236}">
                <a16:creationId xmlns:a16="http://schemas.microsoft.com/office/drawing/2014/main" id="{FD0B7AF4-23B8-4D9A-8668-F3DD13D17500}"/>
              </a:ext>
            </a:extLst>
          </p:cNvPr>
          <p:cNvSpPr>
            <a:spLocks xmlns:a="http://schemas.openxmlformats.org/drawingml/2006/main" noGrp="1"/>
          </p:cNvSpPr>
          <p:nvPr/>
        </p:nvSpPr>
        <p:spPr>
          <a:xfrm xmlns:a="http://schemas.openxmlformats.org/drawingml/2006/main">
            <a:off x="10668000" y="6191250"/>
            <a:ext cx="838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r">
              <a:defRPr sz="1125" b="0">
                <a:solidFill>
                  <a:srgbClr val="657064"/>
                </a:solidFill>
                <a:latin typeface="Arial"/>
                <a:ea typeface="Arial"/>
                <a:cs typeface="Arial"/>
              </a:defRPr>
            </a:defPPr>
            <a:lvl1pPr algn="r">
              <a:defRPr sz="1125" b="0">
                <a:solidFill>
                  <a:srgbClr val="657064"/>
                </a:solidFill>
                <a:latin typeface="Arial"/>
                <a:ea typeface="Arial"/>
                <a:cs typeface="Arial"/>
              </a:defRPr>
            </a:lvl1pPr>
            <a:lvl2pPr algn="r">
              <a:defRPr sz="1125" b="0">
                <a:solidFill>
                  <a:srgbClr val="657064"/>
                </a:solidFill>
                <a:latin typeface="Arial"/>
                <a:ea typeface="Arial"/>
                <a:cs typeface="Arial"/>
              </a:defRPr>
            </a:lvl2pPr>
            <a:lvl3pPr algn="r">
              <a:defRPr sz="1125" b="0">
                <a:solidFill>
                  <a:srgbClr val="657064"/>
                </a:solidFill>
                <a:latin typeface="Arial"/>
                <a:ea typeface="Arial"/>
                <a:cs typeface="Arial"/>
              </a:defRPr>
            </a:lvl3pPr>
            <a:lvl4pPr algn="r">
              <a:defRPr sz="1125" b="0">
                <a:solidFill>
                  <a:srgbClr val="657064"/>
                </a:solidFill>
                <a:latin typeface="Arial"/>
                <a:ea typeface="Arial"/>
                <a:cs typeface="Arial"/>
              </a:defRPr>
            </a:lvl4pPr>
            <a:lvl5pPr algn="r">
              <a:defRPr sz="1125" b="0">
                <a:solidFill>
                  <a:srgbClr val="657064"/>
                </a:solidFill>
                <a:latin typeface="Arial"/>
                <a:ea typeface="Arial"/>
                <a:cs typeface="Arial"/>
              </a:defRPr>
            </a:lvl5pPr>
            <a:lvl6pPr algn="r">
              <a:defRPr sz="1125" b="0">
                <a:solidFill>
                  <a:srgbClr val="657064"/>
                </a:solidFill>
                <a:latin typeface="Arial"/>
                <a:ea typeface="Arial"/>
                <a:cs typeface="Arial"/>
              </a:defRPr>
            </a:lvl6pPr>
            <a:lvl7pPr algn="r">
              <a:defRPr sz="1125" b="0">
                <a:solidFill>
                  <a:srgbClr val="657064"/>
                </a:solidFill>
                <a:latin typeface="Arial"/>
                <a:ea typeface="Arial"/>
                <a:cs typeface="Arial"/>
              </a:defRPr>
            </a:lvl7pPr>
            <a:lvl8pPr algn="r">
              <a:defRPr sz="1125" b="0">
                <a:solidFill>
                  <a:srgbClr val="657064"/>
                </a:solidFill>
                <a:latin typeface="Arial"/>
                <a:ea typeface="Arial"/>
                <a:cs typeface="Arial"/>
              </a:defRPr>
            </a:lvl8pPr>
            <a:lvl9pPr algn="r">
              <a:defRPr sz="1125" b="0">
                <a:solidFill>
                  <a:srgbClr val="657064"/>
                </a:solidFill>
                <a:latin typeface="Arial"/>
                <a:ea typeface="Arial"/>
                <a:cs typeface="Arial"/>
              </a:defRPr>
            </a:lvl9pPr>
          </a:lstStyle>
          <a:p xmlns:a="http://schemas.openxmlformats.org/drawingml/2006/main">
            <a:pPr algn="r">
              <a:defRPr sz="1125" b="0">
                <a:solidFill>
                  <a:srgbClr val="657064"/>
                </a:solidFill>
                <a:latin typeface="Arial"/>
                <a:ea typeface="Arial"/>
                <a:cs typeface="Arial"/>
              </a:defRPr>
            </a:pPr>
            <a:r>
              <a:rPr sz="1125" b="0">
                <a:solidFill>
                  <a:srgbClr val="657064"/>
                </a:solidFill>
                <a:latin typeface="Arial"/>
                <a:ea typeface="Arial"/>
                <a:cs typeface="Arial"/>
              </a:rPr>
              <a:t>1 / 4</a:t>
            </a:r>
          </a:p>
        </p:txBody>
      </p:sp>
      <p:sp>
        <p:nvSpPr>
          <p:cNvPr id="4" name="Lemon Lasso demonstration · Fictional organiz">
            <a:extLst xmlns:a="http://schemas.openxmlformats.org/drawingml/2006/main">
              <a:ext uri="{FF2B5EF4-FFF2-40B4-BE49-F238E27FC236}">
                <a16:creationId xmlns:a16="http://schemas.microsoft.com/office/drawing/2014/main" id="{3CE1DFA8-BA22-45AD-AC21-5C9AF1DEAEF0}"/>
              </a:ext>
            </a:extLst>
          </p:cNvPr>
          <p:cNvSpPr>
            <a:spLocks xmlns:a="http://schemas.openxmlformats.org/drawingml/2006/main" noGrp="1"/>
          </p:cNvSpPr>
          <p:nvPr/>
        </p:nvSpPr>
        <p:spPr>
          <a:xfrm xmlns:a="http://schemas.openxmlformats.org/drawingml/2006/main">
            <a:off x="685800" y="6524625"/>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900" b="0">
                <a:solidFill>
                  <a:srgbClr val="657064"/>
                </a:solidFill>
                <a:latin typeface="Arial"/>
                <a:ea typeface="Arial"/>
                <a:cs typeface="Arial"/>
              </a:defRPr>
            </a:defPPr>
            <a:lvl1pPr algn="l">
              <a:defRPr sz="900" b="0">
                <a:solidFill>
                  <a:srgbClr val="657064"/>
                </a:solidFill>
                <a:latin typeface="Arial"/>
                <a:ea typeface="Arial"/>
                <a:cs typeface="Arial"/>
              </a:defRPr>
            </a:lvl1pPr>
            <a:lvl2pPr algn="l">
              <a:defRPr sz="900" b="0">
                <a:solidFill>
                  <a:srgbClr val="657064"/>
                </a:solidFill>
                <a:latin typeface="Arial"/>
                <a:ea typeface="Arial"/>
                <a:cs typeface="Arial"/>
              </a:defRPr>
            </a:lvl2pPr>
            <a:lvl3pPr algn="l">
              <a:defRPr sz="900" b="0">
                <a:solidFill>
                  <a:srgbClr val="657064"/>
                </a:solidFill>
                <a:latin typeface="Arial"/>
                <a:ea typeface="Arial"/>
                <a:cs typeface="Arial"/>
              </a:defRPr>
            </a:lvl3pPr>
            <a:lvl4pPr algn="l">
              <a:defRPr sz="900" b="0">
                <a:solidFill>
                  <a:srgbClr val="657064"/>
                </a:solidFill>
                <a:latin typeface="Arial"/>
                <a:ea typeface="Arial"/>
                <a:cs typeface="Arial"/>
              </a:defRPr>
            </a:lvl4pPr>
            <a:lvl5pPr algn="l">
              <a:defRPr sz="900" b="0">
                <a:solidFill>
                  <a:srgbClr val="657064"/>
                </a:solidFill>
                <a:latin typeface="Arial"/>
                <a:ea typeface="Arial"/>
                <a:cs typeface="Arial"/>
              </a:defRPr>
            </a:lvl5pPr>
            <a:lvl6pPr algn="l">
              <a:defRPr sz="900" b="0">
                <a:solidFill>
                  <a:srgbClr val="657064"/>
                </a:solidFill>
                <a:latin typeface="Arial"/>
                <a:ea typeface="Arial"/>
                <a:cs typeface="Arial"/>
              </a:defRPr>
            </a:lvl6pPr>
            <a:lvl7pPr algn="l">
              <a:defRPr sz="900" b="0">
                <a:solidFill>
                  <a:srgbClr val="657064"/>
                </a:solidFill>
                <a:latin typeface="Arial"/>
                <a:ea typeface="Arial"/>
                <a:cs typeface="Arial"/>
              </a:defRPr>
            </a:lvl7pPr>
            <a:lvl8pPr algn="l">
              <a:defRPr sz="900" b="0">
                <a:solidFill>
                  <a:srgbClr val="657064"/>
                </a:solidFill>
                <a:latin typeface="Arial"/>
                <a:ea typeface="Arial"/>
                <a:cs typeface="Arial"/>
              </a:defRPr>
            </a:lvl8pPr>
            <a:lvl9pPr algn="l">
              <a:defRPr sz="900" b="0">
                <a:solidFill>
                  <a:srgbClr val="657064"/>
                </a:solidFill>
                <a:latin typeface="Arial"/>
                <a:ea typeface="Arial"/>
                <a:cs typeface="Arial"/>
              </a:defRPr>
            </a:lvl9pPr>
          </a:lstStyle>
          <a:p xmlns:a="http://schemas.openxmlformats.org/drawingml/2006/main">
            <a:pPr algn="l">
              <a:defRPr sz="900" b="0">
                <a:solidFill>
                  <a:srgbClr val="657064"/>
                </a:solidFill>
                <a:latin typeface="Arial"/>
                <a:ea typeface="Arial"/>
                <a:cs typeface="Arial"/>
              </a:defRPr>
            </a:pPr>
            <a:r>
              <a:rPr sz="900" b="0">
                <a:solidFill>
                  <a:srgbClr val="657064"/>
                </a:solidFill>
                <a:latin typeface="Arial"/>
                <a:ea typeface="Arial"/>
                <a:cs typeface="Arial"/>
              </a:rPr>
              <a:t>Lemon Lasso demonstration · Fictional organization and sample data</a:t>
            </a:r>
          </a:p>
        </p:txBody>
      </p:sp>
      <p:sp>
        <p:nvSpPr>
          <p:cNvPr id="5" name="Q4 Workshop Review">
            <a:extLst xmlns:a="http://schemas.openxmlformats.org/drawingml/2006/main">
              <a:ext uri="{FF2B5EF4-FFF2-40B4-BE49-F238E27FC236}">
                <a16:creationId xmlns:a16="http://schemas.microsoft.com/office/drawing/2014/main" id="{AA34B9A9-D024-4091-9158-EE43F87BD6B7}"/>
              </a:ext>
            </a:extLst>
          </p:cNvPr>
          <p:cNvSpPr>
            <a:spLocks xmlns:a="http://schemas.openxmlformats.org/drawingml/2006/main" noGrp="1"/>
          </p:cNvSpPr>
          <p:nvPr/>
        </p:nvSpPr>
        <p:spPr>
          <a:xfrm xmlns:a="http://schemas.openxmlformats.org/drawingml/2006/main">
            <a:off x="1714500" y="1190625"/>
            <a:ext cx="8572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3900" b="1">
                <a:solidFill>
                  <a:srgbClr val="623F80"/>
                </a:solidFill>
                <a:latin typeface="Georgia"/>
                <a:ea typeface="Georgia"/>
                <a:cs typeface="Georgia"/>
              </a:defRPr>
            </a:defPPr>
            <a:lvl1pPr algn="ctr">
              <a:defRPr sz="3900" b="1">
                <a:solidFill>
                  <a:srgbClr val="623F80"/>
                </a:solidFill>
                <a:latin typeface="Georgia"/>
                <a:ea typeface="Georgia"/>
                <a:cs typeface="Georgia"/>
              </a:defRPr>
            </a:lvl1pPr>
            <a:lvl2pPr algn="ctr">
              <a:defRPr sz="3900" b="1">
                <a:solidFill>
                  <a:srgbClr val="623F80"/>
                </a:solidFill>
                <a:latin typeface="Georgia"/>
                <a:ea typeface="Georgia"/>
                <a:cs typeface="Georgia"/>
              </a:defRPr>
            </a:lvl2pPr>
            <a:lvl3pPr algn="ctr">
              <a:defRPr sz="3900" b="1">
                <a:solidFill>
                  <a:srgbClr val="623F80"/>
                </a:solidFill>
                <a:latin typeface="Georgia"/>
                <a:ea typeface="Georgia"/>
                <a:cs typeface="Georgia"/>
              </a:defRPr>
            </a:lvl3pPr>
            <a:lvl4pPr algn="ctr">
              <a:defRPr sz="3900" b="1">
                <a:solidFill>
                  <a:srgbClr val="623F80"/>
                </a:solidFill>
                <a:latin typeface="Georgia"/>
                <a:ea typeface="Georgia"/>
                <a:cs typeface="Georgia"/>
              </a:defRPr>
            </a:lvl4pPr>
            <a:lvl5pPr algn="ctr">
              <a:defRPr sz="3900" b="1">
                <a:solidFill>
                  <a:srgbClr val="623F80"/>
                </a:solidFill>
                <a:latin typeface="Georgia"/>
                <a:ea typeface="Georgia"/>
                <a:cs typeface="Georgia"/>
              </a:defRPr>
            </a:lvl5pPr>
            <a:lvl6pPr algn="ctr">
              <a:defRPr sz="3900" b="1">
                <a:solidFill>
                  <a:srgbClr val="623F80"/>
                </a:solidFill>
                <a:latin typeface="Georgia"/>
                <a:ea typeface="Georgia"/>
                <a:cs typeface="Georgia"/>
              </a:defRPr>
            </a:lvl6pPr>
            <a:lvl7pPr algn="ctr">
              <a:defRPr sz="3900" b="1">
                <a:solidFill>
                  <a:srgbClr val="623F80"/>
                </a:solidFill>
                <a:latin typeface="Georgia"/>
                <a:ea typeface="Georgia"/>
                <a:cs typeface="Georgia"/>
              </a:defRPr>
            </a:lvl7pPr>
            <a:lvl8pPr algn="ctr">
              <a:defRPr sz="3900" b="1">
                <a:solidFill>
                  <a:srgbClr val="623F80"/>
                </a:solidFill>
                <a:latin typeface="Georgia"/>
                <a:ea typeface="Georgia"/>
                <a:cs typeface="Georgia"/>
              </a:defRPr>
            </a:lvl8pPr>
            <a:lvl9pPr algn="ctr">
              <a:defRPr sz="3900" b="1">
                <a:solidFill>
                  <a:srgbClr val="623F80"/>
                </a:solidFill>
                <a:latin typeface="Georgia"/>
                <a:ea typeface="Georgia"/>
                <a:cs typeface="Georgia"/>
              </a:defRPr>
            </a:lvl9pPr>
          </a:lstStyle>
          <a:p xmlns:a="http://schemas.openxmlformats.org/drawingml/2006/main">
            <a:pPr algn="ctr">
              <a:defRPr sz="3900" b="1">
                <a:solidFill>
                  <a:srgbClr val="623F80"/>
                </a:solidFill>
                <a:latin typeface="Georgia"/>
                <a:ea typeface="Georgia"/>
                <a:cs typeface="Georgia"/>
              </a:defRPr>
            </a:pPr>
            <a:r>
              <a:rPr sz="3900" b="1">
                <a:solidFill>
                  <a:srgbClr val="623F80"/>
                </a:solidFill>
                <a:latin typeface="Georgia"/>
                <a:ea typeface="Georgia"/>
                <a:cs typeface="Georgia"/>
              </a:rPr>
              <a:t>Q4 Workshop Review</a:t>
            </a:r>
          </a:p>
        </p:txBody>
      </p:sp>
      <p:sp>
        <p:nvSpPr>
          <p:cNvPr id="6" name="EXAMPLE TRAINING CO.">
            <a:extLst xmlns:a="http://schemas.openxmlformats.org/drawingml/2006/main">
              <a:ext uri="{FF2B5EF4-FFF2-40B4-BE49-F238E27FC236}">
                <a16:creationId xmlns:a16="http://schemas.microsoft.com/office/drawing/2014/main" id="{9F318A1C-8976-419E-8BCC-D332749D26A9}"/>
              </a:ext>
            </a:extLst>
          </p:cNvPr>
          <p:cNvSpPr>
            <a:spLocks xmlns:a="http://schemas.openxmlformats.org/drawingml/2006/main" noGrp="1"/>
          </p:cNvSpPr>
          <p:nvPr/>
        </p:nvSpPr>
        <p:spPr>
          <a:xfrm xmlns:a="http://schemas.openxmlformats.org/drawingml/2006/main">
            <a:off x="1104900" y="2571750"/>
            <a:ext cx="7620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400" b="0">
                <a:solidFill>
                  <a:srgbClr val="386994"/>
                </a:solidFill>
                <a:latin typeface="Arial"/>
                <a:ea typeface="Arial"/>
                <a:cs typeface="Arial"/>
              </a:defRPr>
            </a:defPPr>
            <a:lvl1pPr algn="l">
              <a:defRPr sz="2400" b="0">
                <a:solidFill>
                  <a:srgbClr val="386994"/>
                </a:solidFill>
                <a:latin typeface="Arial"/>
                <a:ea typeface="Arial"/>
                <a:cs typeface="Arial"/>
              </a:defRPr>
            </a:lvl1pPr>
            <a:lvl2pPr algn="l">
              <a:defRPr sz="2400" b="0">
                <a:solidFill>
                  <a:srgbClr val="386994"/>
                </a:solidFill>
                <a:latin typeface="Arial"/>
                <a:ea typeface="Arial"/>
                <a:cs typeface="Arial"/>
              </a:defRPr>
            </a:lvl2pPr>
            <a:lvl3pPr algn="l">
              <a:defRPr sz="2400" b="0">
                <a:solidFill>
                  <a:srgbClr val="386994"/>
                </a:solidFill>
                <a:latin typeface="Arial"/>
                <a:ea typeface="Arial"/>
                <a:cs typeface="Arial"/>
              </a:defRPr>
            </a:lvl3pPr>
            <a:lvl4pPr algn="l">
              <a:defRPr sz="2400" b="0">
                <a:solidFill>
                  <a:srgbClr val="386994"/>
                </a:solidFill>
                <a:latin typeface="Arial"/>
                <a:ea typeface="Arial"/>
                <a:cs typeface="Arial"/>
              </a:defRPr>
            </a:lvl4pPr>
            <a:lvl5pPr algn="l">
              <a:defRPr sz="2400" b="0">
                <a:solidFill>
                  <a:srgbClr val="386994"/>
                </a:solidFill>
                <a:latin typeface="Arial"/>
                <a:ea typeface="Arial"/>
                <a:cs typeface="Arial"/>
              </a:defRPr>
            </a:lvl5pPr>
            <a:lvl6pPr algn="l">
              <a:defRPr sz="2400" b="0">
                <a:solidFill>
                  <a:srgbClr val="386994"/>
                </a:solidFill>
                <a:latin typeface="Arial"/>
                <a:ea typeface="Arial"/>
                <a:cs typeface="Arial"/>
              </a:defRPr>
            </a:lvl6pPr>
            <a:lvl7pPr algn="l">
              <a:defRPr sz="2400" b="0">
                <a:solidFill>
                  <a:srgbClr val="386994"/>
                </a:solidFill>
                <a:latin typeface="Arial"/>
                <a:ea typeface="Arial"/>
                <a:cs typeface="Arial"/>
              </a:defRPr>
            </a:lvl7pPr>
            <a:lvl8pPr algn="l">
              <a:defRPr sz="2400" b="0">
                <a:solidFill>
                  <a:srgbClr val="386994"/>
                </a:solidFill>
                <a:latin typeface="Arial"/>
                <a:ea typeface="Arial"/>
                <a:cs typeface="Arial"/>
              </a:defRPr>
            </a:lvl8pPr>
            <a:lvl9pPr algn="l">
              <a:defRPr sz="2400" b="0">
                <a:solidFill>
                  <a:srgbClr val="386994"/>
                </a:solidFill>
                <a:latin typeface="Arial"/>
                <a:ea typeface="Arial"/>
                <a:cs typeface="Arial"/>
              </a:defRPr>
            </a:lvl9pPr>
          </a:lstStyle>
          <a:p xmlns:a="http://schemas.openxmlformats.org/drawingml/2006/main">
            <a:pPr algn="l">
              <a:defRPr sz="2400" b="0">
                <a:solidFill>
                  <a:srgbClr val="386994"/>
                </a:solidFill>
                <a:latin typeface="Arial"/>
                <a:ea typeface="Arial"/>
                <a:cs typeface="Arial"/>
              </a:defRPr>
            </a:pPr>
            <a:r>
              <a:rPr sz="2400" b="0">
                <a:solidFill>
                  <a:srgbClr val="386994"/>
                </a:solidFill>
                <a:latin typeface="Arial"/>
                <a:ea typeface="Arial"/>
                <a:cs typeface="Arial"/>
              </a:rPr>
              <a:t>EXAMPLE TRAINING CO.</a:t>
            </a:r>
          </a:p>
        </p:txBody>
      </p:sp>
      <p:sp>
        <p:nvSpPr>
          <p:cNvPr id="7" name="Quarterly results and Q1 plan">
            <a:extLst xmlns:a="http://schemas.openxmlformats.org/drawingml/2006/main">
              <a:ext uri="{FF2B5EF4-FFF2-40B4-BE49-F238E27FC236}">
                <a16:creationId xmlns:a16="http://schemas.microsoft.com/office/drawing/2014/main" id="{66E3CD45-862E-4EDC-A9F6-AF8B546448A7}"/>
              </a:ext>
            </a:extLst>
          </p:cNvPr>
          <p:cNvSpPr>
            <a:spLocks xmlns:a="http://schemas.openxmlformats.org/drawingml/2006/main" noGrp="1"/>
          </p:cNvSpPr>
          <p:nvPr/>
        </p:nvSpPr>
        <p:spPr>
          <a:xfrm xmlns:a="http://schemas.openxmlformats.org/drawingml/2006/main">
            <a:off x="2857500" y="3667125"/>
            <a:ext cx="8096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625" b="0">
                <a:solidFill>
                  <a:srgbClr val="202A3D"/>
                </a:solidFill>
                <a:latin typeface="Georgia"/>
                <a:ea typeface="Georgia"/>
                <a:cs typeface="Georgia"/>
              </a:defRPr>
            </a:defPPr>
            <a:lvl1pPr algn="l">
              <a:defRPr sz="2625" b="0">
                <a:solidFill>
                  <a:srgbClr val="202A3D"/>
                </a:solidFill>
                <a:latin typeface="Georgia"/>
                <a:ea typeface="Georgia"/>
                <a:cs typeface="Georgia"/>
              </a:defRPr>
            </a:lvl1pPr>
            <a:lvl2pPr algn="l">
              <a:defRPr sz="2625" b="0">
                <a:solidFill>
                  <a:srgbClr val="202A3D"/>
                </a:solidFill>
                <a:latin typeface="Georgia"/>
                <a:ea typeface="Georgia"/>
                <a:cs typeface="Georgia"/>
              </a:defRPr>
            </a:lvl2pPr>
            <a:lvl3pPr algn="l">
              <a:defRPr sz="2625" b="0">
                <a:solidFill>
                  <a:srgbClr val="202A3D"/>
                </a:solidFill>
                <a:latin typeface="Georgia"/>
                <a:ea typeface="Georgia"/>
                <a:cs typeface="Georgia"/>
              </a:defRPr>
            </a:lvl3pPr>
            <a:lvl4pPr algn="l">
              <a:defRPr sz="2625" b="0">
                <a:solidFill>
                  <a:srgbClr val="202A3D"/>
                </a:solidFill>
                <a:latin typeface="Georgia"/>
                <a:ea typeface="Georgia"/>
                <a:cs typeface="Georgia"/>
              </a:defRPr>
            </a:lvl4pPr>
            <a:lvl5pPr algn="l">
              <a:defRPr sz="2625" b="0">
                <a:solidFill>
                  <a:srgbClr val="202A3D"/>
                </a:solidFill>
                <a:latin typeface="Georgia"/>
                <a:ea typeface="Georgia"/>
                <a:cs typeface="Georgia"/>
              </a:defRPr>
            </a:lvl5pPr>
            <a:lvl6pPr algn="l">
              <a:defRPr sz="2625" b="0">
                <a:solidFill>
                  <a:srgbClr val="202A3D"/>
                </a:solidFill>
                <a:latin typeface="Georgia"/>
                <a:ea typeface="Georgia"/>
                <a:cs typeface="Georgia"/>
              </a:defRPr>
            </a:lvl6pPr>
            <a:lvl7pPr algn="l">
              <a:defRPr sz="2625" b="0">
                <a:solidFill>
                  <a:srgbClr val="202A3D"/>
                </a:solidFill>
                <a:latin typeface="Georgia"/>
                <a:ea typeface="Georgia"/>
                <a:cs typeface="Georgia"/>
              </a:defRPr>
            </a:lvl7pPr>
            <a:lvl8pPr algn="l">
              <a:defRPr sz="2625" b="0">
                <a:solidFill>
                  <a:srgbClr val="202A3D"/>
                </a:solidFill>
                <a:latin typeface="Georgia"/>
                <a:ea typeface="Georgia"/>
                <a:cs typeface="Georgia"/>
              </a:defRPr>
            </a:lvl8pPr>
            <a:lvl9pPr algn="l">
              <a:defRPr sz="2625" b="0">
                <a:solidFill>
                  <a:srgbClr val="202A3D"/>
                </a:solidFill>
                <a:latin typeface="Georgia"/>
                <a:ea typeface="Georgia"/>
                <a:cs typeface="Georgia"/>
              </a:defRPr>
            </a:lvl9pPr>
          </a:lstStyle>
          <a:p xmlns:a="http://schemas.openxmlformats.org/drawingml/2006/main">
            <a:pPr algn="l">
              <a:defRPr sz="2625" b="0">
                <a:solidFill>
                  <a:srgbClr val="202A3D"/>
                </a:solidFill>
                <a:latin typeface="Georgia"/>
                <a:ea typeface="Georgia"/>
                <a:cs typeface="Georgia"/>
              </a:defRPr>
            </a:pPr>
            <a:r>
              <a:rPr sz="2625" b="0">
                <a:solidFill>
                  <a:srgbClr val="202A3D"/>
                </a:solidFill>
                <a:latin typeface="Georgia"/>
                <a:ea typeface="Georgia"/>
                <a:cs typeface="Georgia"/>
              </a:rPr>
              <a:t>Quarterly results and Q1 plan</a:t>
            </a:r>
          </a:p>
        </p:txBody>
      </p:sp>
      <p:sp>
        <p:nvSpPr>
          <p:cNvPr id="8" name="October–December 2026">
            <a:extLst xmlns:a="http://schemas.openxmlformats.org/drawingml/2006/main">
              <a:ext uri="{FF2B5EF4-FFF2-40B4-BE49-F238E27FC236}">
                <a16:creationId xmlns:a16="http://schemas.microsoft.com/office/drawing/2014/main" id="{182E68DE-699C-4869-8952-BAC88AE95C83}"/>
              </a:ext>
            </a:extLst>
          </p:cNvPr>
          <p:cNvSpPr>
            <a:spLocks xmlns:a="http://schemas.openxmlformats.org/drawingml/2006/main" noGrp="1"/>
          </p:cNvSpPr>
          <p:nvPr/>
        </p:nvSpPr>
        <p:spPr>
          <a:xfrm xmlns:a="http://schemas.openxmlformats.org/drawingml/2006/main">
            <a:off x="1333500" y="4905375"/>
            <a:ext cx="7620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875" b="0">
                <a:solidFill>
                  <a:srgbClr val="5C5C5C"/>
                </a:solidFill>
                <a:latin typeface="Arial"/>
                <a:ea typeface="Arial"/>
                <a:cs typeface="Arial"/>
              </a:defRPr>
            </a:defPPr>
            <a:lvl1pPr algn="l">
              <a:defRPr sz="1875" b="0">
                <a:solidFill>
                  <a:srgbClr val="5C5C5C"/>
                </a:solidFill>
                <a:latin typeface="Arial"/>
                <a:ea typeface="Arial"/>
                <a:cs typeface="Arial"/>
              </a:defRPr>
            </a:lvl1pPr>
            <a:lvl2pPr algn="l">
              <a:defRPr sz="1875" b="0">
                <a:solidFill>
                  <a:srgbClr val="5C5C5C"/>
                </a:solidFill>
                <a:latin typeface="Arial"/>
                <a:ea typeface="Arial"/>
                <a:cs typeface="Arial"/>
              </a:defRPr>
            </a:lvl2pPr>
            <a:lvl3pPr algn="l">
              <a:defRPr sz="1875" b="0">
                <a:solidFill>
                  <a:srgbClr val="5C5C5C"/>
                </a:solidFill>
                <a:latin typeface="Arial"/>
                <a:ea typeface="Arial"/>
                <a:cs typeface="Arial"/>
              </a:defRPr>
            </a:lvl3pPr>
            <a:lvl4pPr algn="l">
              <a:defRPr sz="1875" b="0">
                <a:solidFill>
                  <a:srgbClr val="5C5C5C"/>
                </a:solidFill>
                <a:latin typeface="Arial"/>
                <a:ea typeface="Arial"/>
                <a:cs typeface="Arial"/>
              </a:defRPr>
            </a:lvl4pPr>
            <a:lvl5pPr algn="l">
              <a:defRPr sz="1875" b="0">
                <a:solidFill>
                  <a:srgbClr val="5C5C5C"/>
                </a:solidFill>
                <a:latin typeface="Arial"/>
                <a:ea typeface="Arial"/>
                <a:cs typeface="Arial"/>
              </a:defRPr>
            </a:lvl5pPr>
            <a:lvl6pPr algn="l">
              <a:defRPr sz="1875" b="0">
                <a:solidFill>
                  <a:srgbClr val="5C5C5C"/>
                </a:solidFill>
                <a:latin typeface="Arial"/>
                <a:ea typeface="Arial"/>
                <a:cs typeface="Arial"/>
              </a:defRPr>
            </a:lvl6pPr>
            <a:lvl7pPr algn="l">
              <a:defRPr sz="1875" b="0">
                <a:solidFill>
                  <a:srgbClr val="5C5C5C"/>
                </a:solidFill>
                <a:latin typeface="Arial"/>
                <a:ea typeface="Arial"/>
                <a:cs typeface="Arial"/>
              </a:defRPr>
            </a:lvl7pPr>
            <a:lvl8pPr algn="l">
              <a:defRPr sz="1875" b="0">
                <a:solidFill>
                  <a:srgbClr val="5C5C5C"/>
                </a:solidFill>
                <a:latin typeface="Arial"/>
                <a:ea typeface="Arial"/>
                <a:cs typeface="Arial"/>
              </a:defRPr>
            </a:lvl8pPr>
            <a:lvl9pPr algn="l">
              <a:defRPr sz="1875" b="0">
                <a:solidFill>
                  <a:srgbClr val="5C5C5C"/>
                </a:solidFill>
                <a:latin typeface="Arial"/>
                <a:ea typeface="Arial"/>
                <a:cs typeface="Arial"/>
              </a:defRPr>
            </a:lvl9pPr>
          </a:lstStyle>
          <a:p xmlns:a="http://schemas.openxmlformats.org/drawingml/2006/main">
            <a:pPr algn="l">
              <a:defRPr sz="1875" b="0">
                <a:solidFill>
                  <a:srgbClr val="5C5C5C"/>
                </a:solidFill>
                <a:latin typeface="Arial"/>
                <a:ea typeface="Arial"/>
                <a:cs typeface="Arial"/>
              </a:defRPr>
            </a:pPr>
            <a:r>
              <a:rPr sz="1875" b="0">
                <a:solidFill>
                  <a:srgbClr val="5C5C5C"/>
                </a:solidFill>
                <a:latin typeface="Arial"/>
                <a:ea typeface="Arial"/>
                <a:cs typeface="Arial"/>
              </a:rPr>
              <a:t>October–December 2026</a:t>
            </a:r>
          </a:p>
        </p:txBody>
      </p:sp>
    </p:spTree>
    <p:extLst>
      <p:ext uri="{BB962C8B-B14F-4D97-AF65-F5344CB8AC3E}">
        <p14:creationId xmlns:p14="http://schemas.microsoft.com/office/powerpoint/2010/main" val="1155761235"/>
      </p:ext>
    </p:extLst>
  </p:cSld>
</p:sld>
</file>

<file path=ppt/slides/slide2.xml><?xml version="1.0" encoding="utf-8"?>
<p:sld xmlns:p="http://schemas.openxmlformats.org/presentationml/2006/main">
  <p:cSld>
    <p:bg>
      <p:bgPr>
        <a:solidFill xmlns:a="http://schemas.openxmlformats.org/drawingml/2006/main">
          <a:srgbClr val="FFFDF5"/>
        </a:solidFill>
      </p:bgPr>
    </p:bg>
    <p:spTree>
      <p:nvGrpSpPr>
        <p:cNvPr id="1" name=""/>
        <p:cNvGrpSpPr/>
        <p:nvPr/>
      </p:nvGrpSpPr>
      <p:grpSpPr>
        <a:xfrm xmlns:a="http://schemas.openxmlformats.org/drawingml/2006/main"/>
      </p:grpSpPr>
      <p:sp>
        <p:nvSpPr>
          <p:cNvPr id="9" name="AFTER">
            <a:extLst xmlns:a="http://schemas.openxmlformats.org/drawingml/2006/main">
              <a:ext uri="{FF2B5EF4-FFF2-40B4-BE49-F238E27FC236}">
                <a16:creationId xmlns:a16="http://schemas.microsoft.com/office/drawing/2014/main" id="{054176A6-F8A1-473E-98F9-1680FBA6C50F}"/>
              </a:ext>
            </a:extLst>
          </p:cNvPr>
          <p:cNvSpPr>
            <a:spLocks xmlns:a="http://schemas.openxmlformats.org/drawingml/2006/main" noGrp="1"/>
          </p:cNvSpPr>
          <p:nvPr/>
        </p:nvSpPr>
        <p:spPr>
          <a:xfrm xmlns:a="http://schemas.openxmlformats.org/drawingml/2006/main">
            <a:off x="685800" y="333375"/>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275" b="1">
                <a:solidFill>
                  <a:srgbClr val="748D72"/>
                </a:solidFill>
                <a:latin typeface="Arial"/>
                <a:ea typeface="Arial"/>
                <a:cs typeface="Arial"/>
              </a:defRPr>
            </a:defPPr>
            <a:lvl1pPr algn="l">
              <a:defRPr sz="1275" b="1">
                <a:solidFill>
                  <a:srgbClr val="748D72"/>
                </a:solidFill>
                <a:latin typeface="Arial"/>
                <a:ea typeface="Arial"/>
                <a:cs typeface="Arial"/>
              </a:defRPr>
            </a:lvl1pPr>
            <a:lvl2pPr algn="l">
              <a:defRPr sz="1275" b="1">
                <a:solidFill>
                  <a:srgbClr val="748D72"/>
                </a:solidFill>
                <a:latin typeface="Arial"/>
                <a:ea typeface="Arial"/>
                <a:cs typeface="Arial"/>
              </a:defRPr>
            </a:lvl2pPr>
            <a:lvl3pPr algn="l">
              <a:defRPr sz="1275" b="1">
                <a:solidFill>
                  <a:srgbClr val="748D72"/>
                </a:solidFill>
                <a:latin typeface="Arial"/>
                <a:ea typeface="Arial"/>
                <a:cs typeface="Arial"/>
              </a:defRPr>
            </a:lvl3pPr>
            <a:lvl4pPr algn="l">
              <a:defRPr sz="1275" b="1">
                <a:solidFill>
                  <a:srgbClr val="748D72"/>
                </a:solidFill>
                <a:latin typeface="Arial"/>
                <a:ea typeface="Arial"/>
                <a:cs typeface="Arial"/>
              </a:defRPr>
            </a:lvl4pPr>
            <a:lvl5pPr algn="l">
              <a:defRPr sz="1275" b="1">
                <a:solidFill>
                  <a:srgbClr val="748D72"/>
                </a:solidFill>
                <a:latin typeface="Arial"/>
                <a:ea typeface="Arial"/>
                <a:cs typeface="Arial"/>
              </a:defRPr>
            </a:lvl5pPr>
            <a:lvl6pPr algn="l">
              <a:defRPr sz="1275" b="1">
                <a:solidFill>
                  <a:srgbClr val="748D72"/>
                </a:solidFill>
                <a:latin typeface="Arial"/>
                <a:ea typeface="Arial"/>
                <a:cs typeface="Arial"/>
              </a:defRPr>
            </a:lvl6pPr>
            <a:lvl7pPr algn="l">
              <a:defRPr sz="1275" b="1">
                <a:solidFill>
                  <a:srgbClr val="748D72"/>
                </a:solidFill>
                <a:latin typeface="Arial"/>
                <a:ea typeface="Arial"/>
                <a:cs typeface="Arial"/>
              </a:defRPr>
            </a:lvl7pPr>
            <a:lvl8pPr algn="l">
              <a:defRPr sz="1275" b="1">
                <a:solidFill>
                  <a:srgbClr val="748D72"/>
                </a:solidFill>
                <a:latin typeface="Arial"/>
                <a:ea typeface="Arial"/>
                <a:cs typeface="Arial"/>
              </a:defRPr>
            </a:lvl8pPr>
            <a:lvl9pPr algn="l">
              <a:defRPr sz="1275" b="1">
                <a:solidFill>
                  <a:srgbClr val="748D72"/>
                </a:solidFill>
                <a:latin typeface="Arial"/>
                <a:ea typeface="Arial"/>
                <a:cs typeface="Arial"/>
              </a:defRPr>
            </a:lvl9pPr>
          </a:lstStyle>
          <a:p xmlns:a="http://schemas.openxmlformats.org/drawingml/2006/main">
            <a:pPr algn="l">
              <a:defRPr sz="1275" b="1">
                <a:solidFill>
                  <a:srgbClr val="748D72"/>
                </a:solidFill>
                <a:latin typeface="Arial"/>
                <a:ea typeface="Arial"/>
                <a:cs typeface="Arial"/>
              </a:defRPr>
            </a:pPr>
            <a:r>
              <a:rPr sz="1275" b="1">
                <a:solidFill>
                  <a:srgbClr val="748D72"/>
                </a:solidFill>
                <a:latin typeface="Arial"/>
                <a:ea typeface="Arial"/>
                <a:cs typeface="Arial"/>
              </a:rPr>
              <a:t>AFTER</a:t>
            </a:r>
          </a:p>
        </p:txBody>
      </p:sp>
      <p:sp>
        <p:nvSpPr>
          <p:cNvPr id="2" name="EXAMPLE TRAINING CO.  /  QUARTERLY REVIEW">
            <a:extLst xmlns:a="http://schemas.openxmlformats.org/drawingml/2006/main">
              <a:ext uri="{FF2B5EF4-FFF2-40B4-BE49-F238E27FC236}">
                <a16:creationId xmlns:a16="http://schemas.microsoft.com/office/drawing/2014/main" id="{AE054748-A77C-4309-9E37-A9F58F3BB234}"/>
              </a:ext>
            </a:extLst>
          </p:cNvPr>
          <p:cNvSpPr>
            <a:spLocks xmlns:a="http://schemas.openxmlformats.org/drawingml/2006/main" noGrp="1"/>
          </p:cNvSpPr>
          <p:nvPr/>
        </p:nvSpPr>
        <p:spPr>
          <a:xfrm xmlns:a="http://schemas.openxmlformats.org/drawingml/2006/main">
            <a:off x="685800" y="6191250"/>
            <a:ext cx="847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125" b="0">
                <a:solidFill>
                  <a:srgbClr val="657064"/>
                </a:solidFill>
                <a:latin typeface="Arial"/>
                <a:ea typeface="Arial"/>
                <a:cs typeface="Arial"/>
              </a:defRPr>
            </a:defPPr>
            <a:lvl1pPr algn="l">
              <a:defRPr sz="1125" b="0">
                <a:solidFill>
                  <a:srgbClr val="657064"/>
                </a:solidFill>
                <a:latin typeface="Arial"/>
                <a:ea typeface="Arial"/>
                <a:cs typeface="Arial"/>
              </a:defRPr>
            </a:lvl1pPr>
            <a:lvl2pPr algn="l">
              <a:defRPr sz="1125" b="0">
                <a:solidFill>
                  <a:srgbClr val="657064"/>
                </a:solidFill>
                <a:latin typeface="Arial"/>
                <a:ea typeface="Arial"/>
                <a:cs typeface="Arial"/>
              </a:defRPr>
            </a:lvl2pPr>
            <a:lvl3pPr algn="l">
              <a:defRPr sz="1125" b="0">
                <a:solidFill>
                  <a:srgbClr val="657064"/>
                </a:solidFill>
                <a:latin typeface="Arial"/>
                <a:ea typeface="Arial"/>
                <a:cs typeface="Arial"/>
              </a:defRPr>
            </a:lvl3pPr>
            <a:lvl4pPr algn="l">
              <a:defRPr sz="1125" b="0">
                <a:solidFill>
                  <a:srgbClr val="657064"/>
                </a:solidFill>
                <a:latin typeface="Arial"/>
                <a:ea typeface="Arial"/>
                <a:cs typeface="Arial"/>
              </a:defRPr>
            </a:lvl4pPr>
            <a:lvl5pPr algn="l">
              <a:defRPr sz="1125" b="0">
                <a:solidFill>
                  <a:srgbClr val="657064"/>
                </a:solidFill>
                <a:latin typeface="Arial"/>
                <a:ea typeface="Arial"/>
                <a:cs typeface="Arial"/>
              </a:defRPr>
            </a:lvl5pPr>
            <a:lvl6pPr algn="l">
              <a:defRPr sz="1125" b="0">
                <a:solidFill>
                  <a:srgbClr val="657064"/>
                </a:solidFill>
                <a:latin typeface="Arial"/>
                <a:ea typeface="Arial"/>
                <a:cs typeface="Arial"/>
              </a:defRPr>
            </a:lvl6pPr>
            <a:lvl7pPr algn="l">
              <a:defRPr sz="1125" b="0">
                <a:solidFill>
                  <a:srgbClr val="657064"/>
                </a:solidFill>
                <a:latin typeface="Arial"/>
                <a:ea typeface="Arial"/>
                <a:cs typeface="Arial"/>
              </a:defRPr>
            </a:lvl7pPr>
            <a:lvl8pPr algn="l">
              <a:defRPr sz="1125" b="0">
                <a:solidFill>
                  <a:srgbClr val="657064"/>
                </a:solidFill>
                <a:latin typeface="Arial"/>
                <a:ea typeface="Arial"/>
                <a:cs typeface="Arial"/>
              </a:defRPr>
            </a:lvl8pPr>
            <a:lvl9pPr algn="l">
              <a:defRPr sz="1125" b="0">
                <a:solidFill>
                  <a:srgbClr val="657064"/>
                </a:solidFill>
                <a:latin typeface="Arial"/>
                <a:ea typeface="Arial"/>
                <a:cs typeface="Arial"/>
              </a:defRPr>
            </a:lvl9pPr>
          </a:lstStyle>
          <a:p xmlns:a="http://schemas.openxmlformats.org/drawingml/2006/main">
            <a:pPr algn="l">
              <a:defRPr sz="1125" b="0">
                <a:solidFill>
                  <a:srgbClr val="657064"/>
                </a:solidFill>
                <a:latin typeface="Arial"/>
                <a:ea typeface="Arial"/>
                <a:cs typeface="Arial"/>
              </a:defRPr>
            </a:pPr>
            <a:r>
              <a:rPr sz="1125" b="0">
                <a:solidFill>
                  <a:srgbClr val="657064"/>
                </a:solidFill>
                <a:latin typeface="Arial"/>
                <a:ea typeface="Arial"/>
                <a:cs typeface="Arial"/>
              </a:rPr>
              <a:t>EXAMPLE TRAINING CO.  /  QUARTERLY REVIEW</a:t>
            </a:r>
          </a:p>
        </p:txBody>
      </p:sp>
      <p:sp>
        <p:nvSpPr>
          <p:cNvPr id="3" name="1 / 4">
            <a:extLst xmlns:a="http://schemas.openxmlformats.org/drawingml/2006/main">
              <a:ext uri="{FF2B5EF4-FFF2-40B4-BE49-F238E27FC236}">
                <a16:creationId xmlns:a16="http://schemas.microsoft.com/office/drawing/2014/main" id="{43827EC5-CF4A-49B5-B8B2-6DCDA07CC146}"/>
              </a:ext>
            </a:extLst>
          </p:cNvPr>
          <p:cNvSpPr>
            <a:spLocks xmlns:a="http://schemas.openxmlformats.org/drawingml/2006/main" noGrp="1"/>
          </p:cNvSpPr>
          <p:nvPr/>
        </p:nvSpPr>
        <p:spPr>
          <a:xfrm xmlns:a="http://schemas.openxmlformats.org/drawingml/2006/main">
            <a:off x="10668000" y="6191250"/>
            <a:ext cx="838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r">
              <a:defRPr sz="1125" b="0">
                <a:solidFill>
                  <a:srgbClr val="657064"/>
                </a:solidFill>
                <a:latin typeface="Arial"/>
                <a:ea typeface="Arial"/>
                <a:cs typeface="Arial"/>
              </a:defRPr>
            </a:defPPr>
            <a:lvl1pPr algn="r">
              <a:defRPr sz="1125" b="0">
                <a:solidFill>
                  <a:srgbClr val="657064"/>
                </a:solidFill>
                <a:latin typeface="Arial"/>
                <a:ea typeface="Arial"/>
                <a:cs typeface="Arial"/>
              </a:defRPr>
            </a:lvl1pPr>
            <a:lvl2pPr algn="r">
              <a:defRPr sz="1125" b="0">
                <a:solidFill>
                  <a:srgbClr val="657064"/>
                </a:solidFill>
                <a:latin typeface="Arial"/>
                <a:ea typeface="Arial"/>
                <a:cs typeface="Arial"/>
              </a:defRPr>
            </a:lvl2pPr>
            <a:lvl3pPr algn="r">
              <a:defRPr sz="1125" b="0">
                <a:solidFill>
                  <a:srgbClr val="657064"/>
                </a:solidFill>
                <a:latin typeface="Arial"/>
                <a:ea typeface="Arial"/>
                <a:cs typeface="Arial"/>
              </a:defRPr>
            </a:lvl3pPr>
            <a:lvl4pPr algn="r">
              <a:defRPr sz="1125" b="0">
                <a:solidFill>
                  <a:srgbClr val="657064"/>
                </a:solidFill>
                <a:latin typeface="Arial"/>
                <a:ea typeface="Arial"/>
                <a:cs typeface="Arial"/>
              </a:defRPr>
            </a:lvl4pPr>
            <a:lvl5pPr algn="r">
              <a:defRPr sz="1125" b="0">
                <a:solidFill>
                  <a:srgbClr val="657064"/>
                </a:solidFill>
                <a:latin typeface="Arial"/>
                <a:ea typeface="Arial"/>
                <a:cs typeface="Arial"/>
              </a:defRPr>
            </a:lvl5pPr>
            <a:lvl6pPr algn="r">
              <a:defRPr sz="1125" b="0">
                <a:solidFill>
                  <a:srgbClr val="657064"/>
                </a:solidFill>
                <a:latin typeface="Arial"/>
                <a:ea typeface="Arial"/>
                <a:cs typeface="Arial"/>
              </a:defRPr>
            </a:lvl6pPr>
            <a:lvl7pPr algn="r">
              <a:defRPr sz="1125" b="0">
                <a:solidFill>
                  <a:srgbClr val="657064"/>
                </a:solidFill>
                <a:latin typeface="Arial"/>
                <a:ea typeface="Arial"/>
                <a:cs typeface="Arial"/>
              </a:defRPr>
            </a:lvl7pPr>
            <a:lvl8pPr algn="r">
              <a:defRPr sz="1125" b="0">
                <a:solidFill>
                  <a:srgbClr val="657064"/>
                </a:solidFill>
                <a:latin typeface="Arial"/>
                <a:ea typeface="Arial"/>
                <a:cs typeface="Arial"/>
              </a:defRPr>
            </a:lvl8pPr>
            <a:lvl9pPr algn="r">
              <a:defRPr sz="1125" b="0">
                <a:solidFill>
                  <a:srgbClr val="657064"/>
                </a:solidFill>
                <a:latin typeface="Arial"/>
                <a:ea typeface="Arial"/>
                <a:cs typeface="Arial"/>
              </a:defRPr>
            </a:lvl9pPr>
          </a:lstStyle>
          <a:p xmlns:a="http://schemas.openxmlformats.org/drawingml/2006/main">
            <a:pPr algn="r">
              <a:defRPr sz="1125" b="0">
                <a:solidFill>
                  <a:srgbClr val="657064"/>
                </a:solidFill>
                <a:latin typeface="Arial"/>
                <a:ea typeface="Arial"/>
                <a:cs typeface="Arial"/>
              </a:defRPr>
            </a:pPr>
            <a:r>
              <a:rPr sz="1125" b="0">
                <a:solidFill>
                  <a:srgbClr val="657064"/>
                </a:solidFill>
                <a:latin typeface="Arial"/>
                <a:ea typeface="Arial"/>
                <a:cs typeface="Arial"/>
              </a:rPr>
              <a:t>1 / 4</a:t>
            </a:r>
          </a:p>
        </p:txBody>
      </p:sp>
      <p:sp>
        <p:nvSpPr>
          <p:cNvPr id="4" name="Lemon Lasso demonstration · Fictional organiz">
            <a:extLst xmlns:a="http://schemas.openxmlformats.org/drawingml/2006/main">
              <a:ext uri="{FF2B5EF4-FFF2-40B4-BE49-F238E27FC236}">
                <a16:creationId xmlns:a16="http://schemas.microsoft.com/office/drawing/2014/main" id="{8E21F62E-6238-4A53-9817-D5E0FECFF03C}"/>
              </a:ext>
            </a:extLst>
          </p:cNvPr>
          <p:cNvSpPr>
            <a:spLocks xmlns:a="http://schemas.openxmlformats.org/drawingml/2006/main" noGrp="1"/>
          </p:cNvSpPr>
          <p:nvPr/>
        </p:nvSpPr>
        <p:spPr>
          <a:xfrm xmlns:a="http://schemas.openxmlformats.org/drawingml/2006/main">
            <a:off x="685800" y="6524625"/>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900" b="0">
                <a:solidFill>
                  <a:srgbClr val="657064"/>
                </a:solidFill>
                <a:latin typeface="Arial"/>
                <a:ea typeface="Arial"/>
                <a:cs typeface="Arial"/>
              </a:defRPr>
            </a:defPPr>
            <a:lvl1pPr algn="l">
              <a:defRPr sz="900" b="0">
                <a:solidFill>
                  <a:srgbClr val="657064"/>
                </a:solidFill>
                <a:latin typeface="Arial"/>
                <a:ea typeface="Arial"/>
                <a:cs typeface="Arial"/>
              </a:defRPr>
            </a:lvl1pPr>
            <a:lvl2pPr algn="l">
              <a:defRPr sz="900" b="0">
                <a:solidFill>
                  <a:srgbClr val="657064"/>
                </a:solidFill>
                <a:latin typeface="Arial"/>
                <a:ea typeface="Arial"/>
                <a:cs typeface="Arial"/>
              </a:defRPr>
            </a:lvl2pPr>
            <a:lvl3pPr algn="l">
              <a:defRPr sz="900" b="0">
                <a:solidFill>
                  <a:srgbClr val="657064"/>
                </a:solidFill>
                <a:latin typeface="Arial"/>
                <a:ea typeface="Arial"/>
                <a:cs typeface="Arial"/>
              </a:defRPr>
            </a:lvl3pPr>
            <a:lvl4pPr algn="l">
              <a:defRPr sz="900" b="0">
                <a:solidFill>
                  <a:srgbClr val="657064"/>
                </a:solidFill>
                <a:latin typeface="Arial"/>
                <a:ea typeface="Arial"/>
                <a:cs typeface="Arial"/>
              </a:defRPr>
            </a:lvl4pPr>
            <a:lvl5pPr algn="l">
              <a:defRPr sz="900" b="0">
                <a:solidFill>
                  <a:srgbClr val="657064"/>
                </a:solidFill>
                <a:latin typeface="Arial"/>
                <a:ea typeface="Arial"/>
                <a:cs typeface="Arial"/>
              </a:defRPr>
            </a:lvl5pPr>
            <a:lvl6pPr algn="l">
              <a:defRPr sz="900" b="0">
                <a:solidFill>
                  <a:srgbClr val="657064"/>
                </a:solidFill>
                <a:latin typeface="Arial"/>
                <a:ea typeface="Arial"/>
                <a:cs typeface="Arial"/>
              </a:defRPr>
            </a:lvl6pPr>
            <a:lvl7pPr algn="l">
              <a:defRPr sz="900" b="0">
                <a:solidFill>
                  <a:srgbClr val="657064"/>
                </a:solidFill>
                <a:latin typeface="Arial"/>
                <a:ea typeface="Arial"/>
                <a:cs typeface="Arial"/>
              </a:defRPr>
            </a:lvl7pPr>
            <a:lvl8pPr algn="l">
              <a:defRPr sz="900" b="0">
                <a:solidFill>
                  <a:srgbClr val="657064"/>
                </a:solidFill>
                <a:latin typeface="Arial"/>
                <a:ea typeface="Arial"/>
                <a:cs typeface="Arial"/>
              </a:defRPr>
            </a:lvl8pPr>
            <a:lvl9pPr algn="l">
              <a:defRPr sz="900" b="0">
                <a:solidFill>
                  <a:srgbClr val="657064"/>
                </a:solidFill>
                <a:latin typeface="Arial"/>
                <a:ea typeface="Arial"/>
                <a:cs typeface="Arial"/>
              </a:defRPr>
            </a:lvl9pPr>
          </a:lstStyle>
          <a:p xmlns:a="http://schemas.openxmlformats.org/drawingml/2006/main">
            <a:pPr algn="l">
              <a:defRPr sz="900" b="0">
                <a:solidFill>
                  <a:srgbClr val="657064"/>
                </a:solidFill>
                <a:latin typeface="Arial"/>
                <a:ea typeface="Arial"/>
                <a:cs typeface="Arial"/>
              </a:defRPr>
            </a:pPr>
            <a:r>
              <a:rPr sz="900" b="0">
                <a:solidFill>
                  <a:srgbClr val="657064"/>
                </a:solidFill>
                <a:latin typeface="Arial"/>
                <a:ea typeface="Arial"/>
                <a:cs typeface="Arial"/>
              </a:rPr>
              <a:t>Lemon Lasso demonstration · Fictional organization and sample data</a:t>
            </a:r>
          </a:p>
        </p:txBody>
      </p:sp>
      <p:sp>
        <p:nvSpPr>
          <p:cNvPr id="5" name="EXAMPLE TRAINING CO.">
            <a:extLst xmlns:a="http://schemas.openxmlformats.org/drawingml/2006/main">
              <a:ext uri="{FF2B5EF4-FFF2-40B4-BE49-F238E27FC236}">
                <a16:creationId xmlns:a16="http://schemas.microsoft.com/office/drawing/2014/main" id="{A71F1D73-51C3-465E-B487-5E795CC00946}"/>
              </a:ext>
            </a:extLst>
          </p:cNvPr>
          <p:cNvSpPr>
            <a:spLocks xmlns:a="http://schemas.openxmlformats.org/drawingml/2006/main" noGrp="1"/>
          </p:cNvSpPr>
          <p:nvPr/>
        </p:nvSpPr>
        <p:spPr>
          <a:xfrm xmlns:a="http://schemas.openxmlformats.org/drawingml/2006/main">
            <a:off x="685800" y="1181100"/>
            <a:ext cx="8572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800" b="1">
                <a:solidFill>
                  <a:srgbClr val="748D72"/>
                </a:solidFill>
                <a:latin typeface="Arial"/>
                <a:ea typeface="Arial"/>
                <a:cs typeface="Arial"/>
              </a:defRPr>
            </a:defPPr>
            <a:lvl1pPr algn="l">
              <a:defRPr sz="1800" b="1">
                <a:solidFill>
                  <a:srgbClr val="748D72"/>
                </a:solidFill>
                <a:latin typeface="Arial"/>
                <a:ea typeface="Arial"/>
                <a:cs typeface="Arial"/>
              </a:defRPr>
            </a:lvl1pPr>
            <a:lvl2pPr algn="l">
              <a:defRPr sz="1800" b="1">
                <a:solidFill>
                  <a:srgbClr val="748D72"/>
                </a:solidFill>
                <a:latin typeface="Arial"/>
                <a:ea typeface="Arial"/>
                <a:cs typeface="Arial"/>
              </a:defRPr>
            </a:lvl2pPr>
            <a:lvl3pPr algn="l">
              <a:defRPr sz="1800" b="1">
                <a:solidFill>
                  <a:srgbClr val="748D72"/>
                </a:solidFill>
                <a:latin typeface="Arial"/>
                <a:ea typeface="Arial"/>
                <a:cs typeface="Arial"/>
              </a:defRPr>
            </a:lvl3pPr>
            <a:lvl4pPr algn="l">
              <a:defRPr sz="1800" b="1">
                <a:solidFill>
                  <a:srgbClr val="748D72"/>
                </a:solidFill>
                <a:latin typeface="Arial"/>
                <a:ea typeface="Arial"/>
                <a:cs typeface="Arial"/>
              </a:defRPr>
            </a:lvl4pPr>
            <a:lvl5pPr algn="l">
              <a:defRPr sz="1800" b="1">
                <a:solidFill>
                  <a:srgbClr val="748D72"/>
                </a:solidFill>
                <a:latin typeface="Arial"/>
                <a:ea typeface="Arial"/>
                <a:cs typeface="Arial"/>
              </a:defRPr>
            </a:lvl5pPr>
            <a:lvl6pPr algn="l">
              <a:defRPr sz="1800" b="1">
                <a:solidFill>
                  <a:srgbClr val="748D72"/>
                </a:solidFill>
                <a:latin typeface="Arial"/>
                <a:ea typeface="Arial"/>
                <a:cs typeface="Arial"/>
              </a:defRPr>
            </a:lvl6pPr>
            <a:lvl7pPr algn="l">
              <a:defRPr sz="1800" b="1">
                <a:solidFill>
                  <a:srgbClr val="748D72"/>
                </a:solidFill>
                <a:latin typeface="Arial"/>
                <a:ea typeface="Arial"/>
                <a:cs typeface="Arial"/>
              </a:defRPr>
            </a:lvl7pPr>
            <a:lvl8pPr algn="l">
              <a:defRPr sz="1800" b="1">
                <a:solidFill>
                  <a:srgbClr val="748D72"/>
                </a:solidFill>
                <a:latin typeface="Arial"/>
                <a:ea typeface="Arial"/>
                <a:cs typeface="Arial"/>
              </a:defRPr>
            </a:lvl8pPr>
            <a:lvl9pPr algn="l">
              <a:defRPr sz="1800" b="1">
                <a:solidFill>
                  <a:srgbClr val="748D72"/>
                </a:solidFill>
                <a:latin typeface="Arial"/>
                <a:ea typeface="Arial"/>
                <a:cs typeface="Arial"/>
              </a:defRPr>
            </a:lvl9pPr>
          </a:lstStyle>
          <a:p xmlns:a="http://schemas.openxmlformats.org/drawingml/2006/main">
            <a:pPr algn="l">
              <a:defRPr sz="1800" b="1">
                <a:solidFill>
                  <a:srgbClr val="748D72"/>
                </a:solidFill>
                <a:latin typeface="Arial"/>
                <a:ea typeface="Arial"/>
                <a:cs typeface="Arial"/>
              </a:defRPr>
            </a:pPr>
            <a:r>
              <a:rPr sz="1800" b="1">
                <a:solidFill>
                  <a:srgbClr val="748D72"/>
                </a:solidFill>
                <a:latin typeface="Arial"/>
                <a:ea typeface="Arial"/>
                <a:cs typeface="Arial"/>
              </a:rPr>
              <a:t>EXAMPLE TRAINING CO.</a:t>
            </a:r>
          </a:p>
        </p:txBody>
      </p:sp>
      <p:sp>
        <p:nvSpPr>
          <p:cNvPr id="6" name="Q4 workshop&#10;review">
            <a:extLst xmlns:a="http://schemas.openxmlformats.org/drawingml/2006/main">
              <a:ext uri="{FF2B5EF4-FFF2-40B4-BE49-F238E27FC236}">
                <a16:creationId xmlns:a16="http://schemas.microsoft.com/office/drawing/2014/main" id="{EB99030B-4EC4-4EEC-8307-12A50C722FF9}"/>
              </a:ext>
            </a:extLst>
          </p:cNvPr>
          <p:cNvSpPr>
            <a:spLocks xmlns:a="http://schemas.openxmlformats.org/drawingml/2006/main" noGrp="1"/>
          </p:cNvSpPr>
          <p:nvPr/>
        </p:nvSpPr>
        <p:spPr>
          <a:xfrm xmlns:a="http://schemas.openxmlformats.org/drawingml/2006/main">
            <a:off x="685800" y="2019300"/>
            <a:ext cx="104775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7050" b="1">
                <a:solidFill>
                  <a:srgbClr val="202A3D"/>
                </a:solidFill>
                <a:latin typeface="Arial"/>
                <a:ea typeface="Arial"/>
                <a:cs typeface="Arial"/>
              </a:defRPr>
            </a:defPPr>
            <a:lvl1pPr algn="l">
              <a:defRPr sz="7050" b="1">
                <a:solidFill>
                  <a:srgbClr val="202A3D"/>
                </a:solidFill>
                <a:latin typeface="Arial"/>
                <a:ea typeface="Arial"/>
                <a:cs typeface="Arial"/>
              </a:defRPr>
            </a:lvl1pPr>
            <a:lvl2pPr algn="l">
              <a:defRPr sz="7050" b="1">
                <a:solidFill>
                  <a:srgbClr val="202A3D"/>
                </a:solidFill>
                <a:latin typeface="Arial"/>
                <a:ea typeface="Arial"/>
                <a:cs typeface="Arial"/>
              </a:defRPr>
            </a:lvl2pPr>
            <a:lvl3pPr algn="l">
              <a:defRPr sz="7050" b="1">
                <a:solidFill>
                  <a:srgbClr val="202A3D"/>
                </a:solidFill>
                <a:latin typeface="Arial"/>
                <a:ea typeface="Arial"/>
                <a:cs typeface="Arial"/>
              </a:defRPr>
            </a:lvl3pPr>
            <a:lvl4pPr algn="l">
              <a:defRPr sz="7050" b="1">
                <a:solidFill>
                  <a:srgbClr val="202A3D"/>
                </a:solidFill>
                <a:latin typeface="Arial"/>
                <a:ea typeface="Arial"/>
                <a:cs typeface="Arial"/>
              </a:defRPr>
            </a:lvl4pPr>
            <a:lvl5pPr algn="l">
              <a:defRPr sz="7050" b="1">
                <a:solidFill>
                  <a:srgbClr val="202A3D"/>
                </a:solidFill>
                <a:latin typeface="Arial"/>
                <a:ea typeface="Arial"/>
                <a:cs typeface="Arial"/>
              </a:defRPr>
            </a:lvl5pPr>
            <a:lvl6pPr algn="l">
              <a:defRPr sz="7050" b="1">
                <a:solidFill>
                  <a:srgbClr val="202A3D"/>
                </a:solidFill>
                <a:latin typeface="Arial"/>
                <a:ea typeface="Arial"/>
                <a:cs typeface="Arial"/>
              </a:defRPr>
            </a:lvl6pPr>
            <a:lvl7pPr algn="l">
              <a:defRPr sz="7050" b="1">
                <a:solidFill>
                  <a:srgbClr val="202A3D"/>
                </a:solidFill>
                <a:latin typeface="Arial"/>
                <a:ea typeface="Arial"/>
                <a:cs typeface="Arial"/>
              </a:defRPr>
            </a:lvl7pPr>
            <a:lvl8pPr algn="l">
              <a:defRPr sz="7050" b="1">
                <a:solidFill>
                  <a:srgbClr val="202A3D"/>
                </a:solidFill>
                <a:latin typeface="Arial"/>
                <a:ea typeface="Arial"/>
                <a:cs typeface="Arial"/>
              </a:defRPr>
            </a:lvl8pPr>
            <a:lvl9pPr algn="l">
              <a:defRPr sz="7050" b="1">
                <a:solidFill>
                  <a:srgbClr val="202A3D"/>
                </a:solidFill>
                <a:latin typeface="Arial"/>
                <a:ea typeface="Arial"/>
                <a:cs typeface="Arial"/>
              </a:defRPr>
            </a:lvl9pPr>
          </a:lstStyle>
          <a:p xmlns:a="http://schemas.openxmlformats.org/drawingml/2006/main">
            <a:pPr algn="l">
              <a:defRPr sz="7050" b="1">
                <a:solidFill>
                  <a:srgbClr val="202A3D"/>
                </a:solidFill>
                <a:latin typeface="Arial"/>
                <a:ea typeface="Arial"/>
                <a:cs typeface="Arial"/>
              </a:defRPr>
            </a:pPr>
            <a:r>
              <a:rPr sz="7050" b="1">
                <a:solidFill>
                  <a:srgbClr val="202A3D"/>
                </a:solidFill>
                <a:latin typeface="Arial"/>
                <a:ea typeface="Arial"/>
                <a:cs typeface="Arial"/>
              </a:rPr>
              <a:t>Q4 workshop</a:t>
            </a:r>
          </a:p>
          <a:p xmlns:a="http://schemas.openxmlformats.org/drawingml/2006/main">
            <a:pPr algn="l">
              <a:defRPr sz="7050" b="1">
                <a:solidFill>
                  <a:srgbClr val="202A3D"/>
                </a:solidFill>
                <a:latin typeface="Arial"/>
                <a:ea typeface="Arial"/>
                <a:cs typeface="Arial"/>
              </a:defRPr>
            </a:pPr>
            <a:r>
              <a:rPr sz="7050" b="1">
                <a:solidFill>
                  <a:srgbClr val="202A3D"/>
                </a:solidFill>
                <a:latin typeface="Arial"/>
                <a:ea typeface="Arial"/>
                <a:cs typeface="Arial"/>
              </a:rPr>
              <a:t>review</a:t>
            </a:r>
          </a:p>
        </p:txBody>
      </p:sp>
      <p:sp>
        <p:nvSpPr>
          <p:cNvPr id="7" name="Quarterly results and Q1 plan">
            <a:extLst xmlns:a="http://schemas.openxmlformats.org/drawingml/2006/main">
              <a:ext uri="{FF2B5EF4-FFF2-40B4-BE49-F238E27FC236}">
                <a16:creationId xmlns:a16="http://schemas.microsoft.com/office/drawing/2014/main" id="{AB7DCC55-3787-4A09-A480-6A644DC69208}"/>
              </a:ext>
            </a:extLst>
          </p:cNvPr>
          <p:cNvSpPr>
            <a:spLocks xmlns:a="http://schemas.openxmlformats.org/drawingml/2006/main" noGrp="1"/>
          </p:cNvSpPr>
          <p:nvPr/>
        </p:nvSpPr>
        <p:spPr>
          <a:xfrm xmlns:a="http://schemas.openxmlformats.org/drawingml/2006/main">
            <a:off x="733425" y="4581525"/>
            <a:ext cx="9525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400" b="0">
                <a:solidFill>
                  <a:srgbClr val="202A3D"/>
                </a:solidFill>
                <a:latin typeface="Arial"/>
                <a:ea typeface="Arial"/>
                <a:cs typeface="Arial"/>
              </a:defRPr>
            </a:defPPr>
            <a:lvl1pPr algn="l">
              <a:defRPr sz="2400" b="0">
                <a:solidFill>
                  <a:srgbClr val="202A3D"/>
                </a:solidFill>
                <a:latin typeface="Arial"/>
                <a:ea typeface="Arial"/>
                <a:cs typeface="Arial"/>
              </a:defRPr>
            </a:lvl1pPr>
            <a:lvl2pPr algn="l">
              <a:defRPr sz="2400" b="0">
                <a:solidFill>
                  <a:srgbClr val="202A3D"/>
                </a:solidFill>
                <a:latin typeface="Arial"/>
                <a:ea typeface="Arial"/>
                <a:cs typeface="Arial"/>
              </a:defRPr>
            </a:lvl2pPr>
            <a:lvl3pPr algn="l">
              <a:defRPr sz="2400" b="0">
                <a:solidFill>
                  <a:srgbClr val="202A3D"/>
                </a:solidFill>
                <a:latin typeface="Arial"/>
                <a:ea typeface="Arial"/>
                <a:cs typeface="Arial"/>
              </a:defRPr>
            </a:lvl3pPr>
            <a:lvl4pPr algn="l">
              <a:defRPr sz="2400" b="0">
                <a:solidFill>
                  <a:srgbClr val="202A3D"/>
                </a:solidFill>
                <a:latin typeface="Arial"/>
                <a:ea typeface="Arial"/>
                <a:cs typeface="Arial"/>
              </a:defRPr>
            </a:lvl4pPr>
            <a:lvl5pPr algn="l">
              <a:defRPr sz="2400" b="0">
                <a:solidFill>
                  <a:srgbClr val="202A3D"/>
                </a:solidFill>
                <a:latin typeface="Arial"/>
                <a:ea typeface="Arial"/>
                <a:cs typeface="Arial"/>
              </a:defRPr>
            </a:lvl5pPr>
            <a:lvl6pPr algn="l">
              <a:defRPr sz="2400" b="0">
                <a:solidFill>
                  <a:srgbClr val="202A3D"/>
                </a:solidFill>
                <a:latin typeface="Arial"/>
                <a:ea typeface="Arial"/>
                <a:cs typeface="Arial"/>
              </a:defRPr>
            </a:lvl6pPr>
            <a:lvl7pPr algn="l">
              <a:defRPr sz="2400" b="0">
                <a:solidFill>
                  <a:srgbClr val="202A3D"/>
                </a:solidFill>
                <a:latin typeface="Arial"/>
                <a:ea typeface="Arial"/>
                <a:cs typeface="Arial"/>
              </a:defRPr>
            </a:lvl7pPr>
            <a:lvl8pPr algn="l">
              <a:defRPr sz="2400" b="0">
                <a:solidFill>
                  <a:srgbClr val="202A3D"/>
                </a:solidFill>
                <a:latin typeface="Arial"/>
                <a:ea typeface="Arial"/>
                <a:cs typeface="Arial"/>
              </a:defRPr>
            </a:lvl8pPr>
            <a:lvl9pPr algn="l">
              <a:defRPr sz="2400" b="0">
                <a:solidFill>
                  <a:srgbClr val="202A3D"/>
                </a:solidFill>
                <a:latin typeface="Arial"/>
                <a:ea typeface="Arial"/>
                <a:cs typeface="Arial"/>
              </a:defRPr>
            </a:lvl9pPr>
          </a:lstStyle>
          <a:p xmlns:a="http://schemas.openxmlformats.org/drawingml/2006/main">
            <a:pPr algn="l">
              <a:defRPr sz="2400" b="0">
                <a:solidFill>
                  <a:srgbClr val="202A3D"/>
                </a:solidFill>
                <a:latin typeface="Arial"/>
                <a:ea typeface="Arial"/>
                <a:cs typeface="Arial"/>
              </a:defRPr>
            </a:pPr>
            <a:r>
              <a:rPr sz="2400" b="0">
                <a:solidFill>
                  <a:srgbClr val="202A3D"/>
                </a:solidFill>
                <a:latin typeface="Arial"/>
                <a:ea typeface="Arial"/>
                <a:cs typeface="Arial"/>
              </a:rPr>
              <a:t>Quarterly results and Q1 plan</a:t>
            </a:r>
          </a:p>
        </p:txBody>
      </p:sp>
      <p:sp>
        <p:nvSpPr>
          <p:cNvPr id="8" name="October–December 2026">
            <a:extLst xmlns:a="http://schemas.openxmlformats.org/drawingml/2006/main">
              <a:ext uri="{FF2B5EF4-FFF2-40B4-BE49-F238E27FC236}">
                <a16:creationId xmlns:a16="http://schemas.microsoft.com/office/drawing/2014/main" id="{9FB46DBB-3CA6-4250-ACBD-5AA3C7DCD2CF}"/>
              </a:ext>
            </a:extLst>
          </p:cNvPr>
          <p:cNvSpPr>
            <a:spLocks xmlns:a="http://schemas.openxmlformats.org/drawingml/2006/main" noGrp="1"/>
          </p:cNvSpPr>
          <p:nvPr/>
        </p:nvSpPr>
        <p:spPr>
          <a:xfrm xmlns:a="http://schemas.openxmlformats.org/drawingml/2006/main">
            <a:off x="733425" y="5305425"/>
            <a:ext cx="9525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650" b="0">
                <a:solidFill>
                  <a:srgbClr val="657064"/>
                </a:solidFill>
                <a:latin typeface="Arial"/>
                <a:ea typeface="Arial"/>
                <a:cs typeface="Arial"/>
              </a:defRPr>
            </a:defPPr>
            <a:lvl1pPr algn="l">
              <a:defRPr sz="1650" b="0">
                <a:solidFill>
                  <a:srgbClr val="657064"/>
                </a:solidFill>
                <a:latin typeface="Arial"/>
                <a:ea typeface="Arial"/>
                <a:cs typeface="Arial"/>
              </a:defRPr>
            </a:lvl1pPr>
            <a:lvl2pPr algn="l">
              <a:defRPr sz="1650" b="0">
                <a:solidFill>
                  <a:srgbClr val="657064"/>
                </a:solidFill>
                <a:latin typeface="Arial"/>
                <a:ea typeface="Arial"/>
                <a:cs typeface="Arial"/>
              </a:defRPr>
            </a:lvl2pPr>
            <a:lvl3pPr algn="l">
              <a:defRPr sz="1650" b="0">
                <a:solidFill>
                  <a:srgbClr val="657064"/>
                </a:solidFill>
                <a:latin typeface="Arial"/>
                <a:ea typeface="Arial"/>
                <a:cs typeface="Arial"/>
              </a:defRPr>
            </a:lvl3pPr>
            <a:lvl4pPr algn="l">
              <a:defRPr sz="1650" b="0">
                <a:solidFill>
                  <a:srgbClr val="657064"/>
                </a:solidFill>
                <a:latin typeface="Arial"/>
                <a:ea typeface="Arial"/>
                <a:cs typeface="Arial"/>
              </a:defRPr>
            </a:lvl4pPr>
            <a:lvl5pPr algn="l">
              <a:defRPr sz="1650" b="0">
                <a:solidFill>
                  <a:srgbClr val="657064"/>
                </a:solidFill>
                <a:latin typeface="Arial"/>
                <a:ea typeface="Arial"/>
                <a:cs typeface="Arial"/>
              </a:defRPr>
            </a:lvl5pPr>
            <a:lvl6pPr algn="l">
              <a:defRPr sz="1650" b="0">
                <a:solidFill>
                  <a:srgbClr val="657064"/>
                </a:solidFill>
                <a:latin typeface="Arial"/>
                <a:ea typeface="Arial"/>
                <a:cs typeface="Arial"/>
              </a:defRPr>
            </a:lvl6pPr>
            <a:lvl7pPr algn="l">
              <a:defRPr sz="1650" b="0">
                <a:solidFill>
                  <a:srgbClr val="657064"/>
                </a:solidFill>
                <a:latin typeface="Arial"/>
                <a:ea typeface="Arial"/>
                <a:cs typeface="Arial"/>
              </a:defRPr>
            </a:lvl7pPr>
            <a:lvl8pPr algn="l">
              <a:defRPr sz="1650" b="0">
                <a:solidFill>
                  <a:srgbClr val="657064"/>
                </a:solidFill>
                <a:latin typeface="Arial"/>
                <a:ea typeface="Arial"/>
                <a:cs typeface="Arial"/>
              </a:defRPr>
            </a:lvl8pPr>
            <a:lvl9pPr algn="l">
              <a:defRPr sz="1650" b="0">
                <a:solidFill>
                  <a:srgbClr val="657064"/>
                </a:solidFill>
                <a:latin typeface="Arial"/>
                <a:ea typeface="Arial"/>
                <a:cs typeface="Arial"/>
              </a:defRPr>
            </a:lvl9pPr>
          </a:lstStyle>
          <a:p xmlns:a="http://schemas.openxmlformats.org/drawingml/2006/main">
            <a:pPr algn="l">
              <a:defRPr sz="1650" b="0">
                <a:solidFill>
                  <a:srgbClr val="657064"/>
                </a:solidFill>
                <a:latin typeface="Arial"/>
                <a:ea typeface="Arial"/>
                <a:cs typeface="Arial"/>
              </a:defRPr>
            </a:pPr>
            <a:r>
              <a:rPr sz="1650" b="0">
                <a:solidFill>
                  <a:srgbClr val="657064"/>
                </a:solidFill>
                <a:latin typeface="Arial"/>
                <a:ea typeface="Arial"/>
                <a:cs typeface="Arial"/>
              </a:rPr>
              <a:t>October–December 2026</a:t>
            </a:r>
          </a:p>
        </p:txBody>
      </p:sp>
    </p:spTree>
    <p:extLst>
      <p:ext uri="{BB962C8B-B14F-4D97-AF65-F5344CB8AC3E}">
        <p14:creationId xmlns:p14="http://schemas.microsoft.com/office/powerpoint/2010/main" val="4613120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BEFORE">
            <a:extLst xmlns:a="http://schemas.openxmlformats.org/drawingml/2006/main">
              <a:ext uri="{FF2B5EF4-FFF2-40B4-BE49-F238E27FC236}">
                <a16:creationId xmlns:a16="http://schemas.microsoft.com/office/drawing/2014/main" id="{8B5A6F98-8F10-44A0-8461-E1686506253A}"/>
              </a:ext>
            </a:extLst>
          </p:cNvPr>
          <p:cNvSpPr>
            <a:spLocks xmlns:a="http://schemas.openxmlformats.org/drawingml/2006/main" noGrp="1"/>
          </p:cNvSpPr>
          <p:nvPr/>
        </p:nvSpPr>
        <p:spPr>
          <a:xfrm xmlns:a="http://schemas.openxmlformats.org/drawingml/2006/main">
            <a:off x="685800" y="333375"/>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275" b="1">
                <a:solidFill>
                  <a:srgbClr val="8C5863"/>
                </a:solidFill>
                <a:latin typeface="Arial"/>
                <a:ea typeface="Arial"/>
                <a:cs typeface="Arial"/>
              </a:defRPr>
            </a:defPPr>
            <a:lvl1pPr algn="l">
              <a:defRPr sz="1275" b="1">
                <a:solidFill>
                  <a:srgbClr val="8C5863"/>
                </a:solidFill>
                <a:latin typeface="Arial"/>
                <a:ea typeface="Arial"/>
                <a:cs typeface="Arial"/>
              </a:defRPr>
            </a:lvl1pPr>
            <a:lvl2pPr algn="l">
              <a:defRPr sz="1275" b="1">
                <a:solidFill>
                  <a:srgbClr val="8C5863"/>
                </a:solidFill>
                <a:latin typeface="Arial"/>
                <a:ea typeface="Arial"/>
                <a:cs typeface="Arial"/>
              </a:defRPr>
            </a:lvl2pPr>
            <a:lvl3pPr algn="l">
              <a:defRPr sz="1275" b="1">
                <a:solidFill>
                  <a:srgbClr val="8C5863"/>
                </a:solidFill>
                <a:latin typeface="Arial"/>
                <a:ea typeface="Arial"/>
                <a:cs typeface="Arial"/>
              </a:defRPr>
            </a:lvl3pPr>
            <a:lvl4pPr algn="l">
              <a:defRPr sz="1275" b="1">
                <a:solidFill>
                  <a:srgbClr val="8C5863"/>
                </a:solidFill>
                <a:latin typeface="Arial"/>
                <a:ea typeface="Arial"/>
                <a:cs typeface="Arial"/>
              </a:defRPr>
            </a:lvl4pPr>
            <a:lvl5pPr algn="l">
              <a:defRPr sz="1275" b="1">
                <a:solidFill>
                  <a:srgbClr val="8C5863"/>
                </a:solidFill>
                <a:latin typeface="Arial"/>
                <a:ea typeface="Arial"/>
                <a:cs typeface="Arial"/>
              </a:defRPr>
            </a:lvl5pPr>
            <a:lvl6pPr algn="l">
              <a:defRPr sz="1275" b="1">
                <a:solidFill>
                  <a:srgbClr val="8C5863"/>
                </a:solidFill>
                <a:latin typeface="Arial"/>
                <a:ea typeface="Arial"/>
                <a:cs typeface="Arial"/>
              </a:defRPr>
            </a:lvl6pPr>
            <a:lvl7pPr algn="l">
              <a:defRPr sz="1275" b="1">
                <a:solidFill>
                  <a:srgbClr val="8C5863"/>
                </a:solidFill>
                <a:latin typeface="Arial"/>
                <a:ea typeface="Arial"/>
                <a:cs typeface="Arial"/>
              </a:defRPr>
            </a:lvl7pPr>
            <a:lvl8pPr algn="l">
              <a:defRPr sz="1275" b="1">
                <a:solidFill>
                  <a:srgbClr val="8C5863"/>
                </a:solidFill>
                <a:latin typeface="Arial"/>
                <a:ea typeface="Arial"/>
                <a:cs typeface="Arial"/>
              </a:defRPr>
            </a:lvl8pPr>
            <a:lvl9pPr algn="l">
              <a:defRPr sz="1275" b="1">
                <a:solidFill>
                  <a:srgbClr val="8C5863"/>
                </a:solidFill>
                <a:latin typeface="Arial"/>
                <a:ea typeface="Arial"/>
                <a:cs typeface="Arial"/>
              </a:defRPr>
            </a:lvl9pPr>
          </a:lstStyle>
          <a:p xmlns:a="http://schemas.openxmlformats.org/drawingml/2006/main">
            <a:pPr algn="l">
              <a:defRPr sz="1275" b="1">
                <a:solidFill>
                  <a:srgbClr val="8C5863"/>
                </a:solidFill>
                <a:latin typeface="Arial"/>
                <a:ea typeface="Arial"/>
                <a:cs typeface="Arial"/>
              </a:defRPr>
            </a:pPr>
            <a:r>
              <a:rPr sz="1275" b="1">
                <a:solidFill>
                  <a:srgbClr val="8C5863"/>
                </a:solidFill>
                <a:latin typeface="Arial"/>
                <a:ea typeface="Arial"/>
                <a:cs typeface="Arial"/>
              </a:rPr>
              <a:t>BEFORE</a:t>
            </a:r>
          </a:p>
        </p:txBody>
      </p:sp>
      <p:sp>
        <p:nvSpPr>
          <p:cNvPr id="2" name="EXAMPLE TRAINING CO.  /  QUARTERLY RESULTS">
            <a:extLst xmlns:a="http://schemas.openxmlformats.org/drawingml/2006/main">
              <a:ext uri="{FF2B5EF4-FFF2-40B4-BE49-F238E27FC236}">
                <a16:creationId xmlns:a16="http://schemas.microsoft.com/office/drawing/2014/main" id="{2CBE584E-EBC5-4E94-9D46-3FF237B97B5D}"/>
              </a:ext>
            </a:extLst>
          </p:cNvPr>
          <p:cNvSpPr>
            <a:spLocks xmlns:a="http://schemas.openxmlformats.org/drawingml/2006/main" noGrp="1"/>
          </p:cNvSpPr>
          <p:nvPr/>
        </p:nvSpPr>
        <p:spPr>
          <a:xfrm xmlns:a="http://schemas.openxmlformats.org/drawingml/2006/main">
            <a:off x="685800" y="6191250"/>
            <a:ext cx="847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125" b="0">
                <a:solidFill>
                  <a:srgbClr val="657064"/>
                </a:solidFill>
                <a:latin typeface="Arial"/>
                <a:ea typeface="Arial"/>
                <a:cs typeface="Arial"/>
              </a:defRPr>
            </a:defPPr>
            <a:lvl1pPr algn="l">
              <a:defRPr sz="1125" b="0">
                <a:solidFill>
                  <a:srgbClr val="657064"/>
                </a:solidFill>
                <a:latin typeface="Arial"/>
                <a:ea typeface="Arial"/>
                <a:cs typeface="Arial"/>
              </a:defRPr>
            </a:lvl1pPr>
            <a:lvl2pPr algn="l">
              <a:defRPr sz="1125" b="0">
                <a:solidFill>
                  <a:srgbClr val="657064"/>
                </a:solidFill>
                <a:latin typeface="Arial"/>
                <a:ea typeface="Arial"/>
                <a:cs typeface="Arial"/>
              </a:defRPr>
            </a:lvl2pPr>
            <a:lvl3pPr algn="l">
              <a:defRPr sz="1125" b="0">
                <a:solidFill>
                  <a:srgbClr val="657064"/>
                </a:solidFill>
                <a:latin typeface="Arial"/>
                <a:ea typeface="Arial"/>
                <a:cs typeface="Arial"/>
              </a:defRPr>
            </a:lvl3pPr>
            <a:lvl4pPr algn="l">
              <a:defRPr sz="1125" b="0">
                <a:solidFill>
                  <a:srgbClr val="657064"/>
                </a:solidFill>
                <a:latin typeface="Arial"/>
                <a:ea typeface="Arial"/>
                <a:cs typeface="Arial"/>
              </a:defRPr>
            </a:lvl4pPr>
            <a:lvl5pPr algn="l">
              <a:defRPr sz="1125" b="0">
                <a:solidFill>
                  <a:srgbClr val="657064"/>
                </a:solidFill>
                <a:latin typeface="Arial"/>
                <a:ea typeface="Arial"/>
                <a:cs typeface="Arial"/>
              </a:defRPr>
            </a:lvl5pPr>
            <a:lvl6pPr algn="l">
              <a:defRPr sz="1125" b="0">
                <a:solidFill>
                  <a:srgbClr val="657064"/>
                </a:solidFill>
                <a:latin typeface="Arial"/>
                <a:ea typeface="Arial"/>
                <a:cs typeface="Arial"/>
              </a:defRPr>
            </a:lvl6pPr>
            <a:lvl7pPr algn="l">
              <a:defRPr sz="1125" b="0">
                <a:solidFill>
                  <a:srgbClr val="657064"/>
                </a:solidFill>
                <a:latin typeface="Arial"/>
                <a:ea typeface="Arial"/>
                <a:cs typeface="Arial"/>
              </a:defRPr>
            </a:lvl7pPr>
            <a:lvl8pPr algn="l">
              <a:defRPr sz="1125" b="0">
                <a:solidFill>
                  <a:srgbClr val="657064"/>
                </a:solidFill>
                <a:latin typeface="Arial"/>
                <a:ea typeface="Arial"/>
                <a:cs typeface="Arial"/>
              </a:defRPr>
            </a:lvl8pPr>
            <a:lvl9pPr algn="l">
              <a:defRPr sz="1125" b="0">
                <a:solidFill>
                  <a:srgbClr val="657064"/>
                </a:solidFill>
                <a:latin typeface="Arial"/>
                <a:ea typeface="Arial"/>
                <a:cs typeface="Arial"/>
              </a:defRPr>
            </a:lvl9pPr>
          </a:lstStyle>
          <a:p xmlns:a="http://schemas.openxmlformats.org/drawingml/2006/main">
            <a:pPr algn="l">
              <a:defRPr sz="1125" b="0">
                <a:solidFill>
                  <a:srgbClr val="657064"/>
                </a:solidFill>
                <a:latin typeface="Arial"/>
                <a:ea typeface="Arial"/>
                <a:cs typeface="Arial"/>
              </a:defRPr>
            </a:pPr>
            <a:r>
              <a:rPr sz="1125" b="0">
                <a:solidFill>
                  <a:srgbClr val="657064"/>
                </a:solidFill>
                <a:latin typeface="Arial"/>
                <a:ea typeface="Arial"/>
                <a:cs typeface="Arial"/>
              </a:rPr>
              <a:t>EXAMPLE TRAINING CO.  /  QUARTERLY RESULTS</a:t>
            </a:r>
          </a:p>
        </p:txBody>
      </p:sp>
      <p:sp>
        <p:nvSpPr>
          <p:cNvPr id="3" name="2 / 4">
            <a:extLst xmlns:a="http://schemas.openxmlformats.org/drawingml/2006/main">
              <a:ext uri="{FF2B5EF4-FFF2-40B4-BE49-F238E27FC236}">
                <a16:creationId xmlns:a16="http://schemas.microsoft.com/office/drawing/2014/main" id="{9AEB30CF-D092-4112-986F-46272CD10E86}"/>
              </a:ext>
            </a:extLst>
          </p:cNvPr>
          <p:cNvSpPr>
            <a:spLocks xmlns:a="http://schemas.openxmlformats.org/drawingml/2006/main" noGrp="1"/>
          </p:cNvSpPr>
          <p:nvPr/>
        </p:nvSpPr>
        <p:spPr>
          <a:xfrm xmlns:a="http://schemas.openxmlformats.org/drawingml/2006/main">
            <a:off x="10668000" y="6191250"/>
            <a:ext cx="838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r">
              <a:defRPr sz="1125" b="0">
                <a:solidFill>
                  <a:srgbClr val="657064"/>
                </a:solidFill>
                <a:latin typeface="Arial"/>
                <a:ea typeface="Arial"/>
                <a:cs typeface="Arial"/>
              </a:defRPr>
            </a:defPPr>
            <a:lvl1pPr algn="r">
              <a:defRPr sz="1125" b="0">
                <a:solidFill>
                  <a:srgbClr val="657064"/>
                </a:solidFill>
                <a:latin typeface="Arial"/>
                <a:ea typeface="Arial"/>
                <a:cs typeface="Arial"/>
              </a:defRPr>
            </a:lvl1pPr>
            <a:lvl2pPr algn="r">
              <a:defRPr sz="1125" b="0">
                <a:solidFill>
                  <a:srgbClr val="657064"/>
                </a:solidFill>
                <a:latin typeface="Arial"/>
                <a:ea typeface="Arial"/>
                <a:cs typeface="Arial"/>
              </a:defRPr>
            </a:lvl2pPr>
            <a:lvl3pPr algn="r">
              <a:defRPr sz="1125" b="0">
                <a:solidFill>
                  <a:srgbClr val="657064"/>
                </a:solidFill>
                <a:latin typeface="Arial"/>
                <a:ea typeface="Arial"/>
                <a:cs typeface="Arial"/>
              </a:defRPr>
            </a:lvl3pPr>
            <a:lvl4pPr algn="r">
              <a:defRPr sz="1125" b="0">
                <a:solidFill>
                  <a:srgbClr val="657064"/>
                </a:solidFill>
                <a:latin typeface="Arial"/>
                <a:ea typeface="Arial"/>
                <a:cs typeface="Arial"/>
              </a:defRPr>
            </a:lvl4pPr>
            <a:lvl5pPr algn="r">
              <a:defRPr sz="1125" b="0">
                <a:solidFill>
                  <a:srgbClr val="657064"/>
                </a:solidFill>
                <a:latin typeface="Arial"/>
                <a:ea typeface="Arial"/>
                <a:cs typeface="Arial"/>
              </a:defRPr>
            </a:lvl5pPr>
            <a:lvl6pPr algn="r">
              <a:defRPr sz="1125" b="0">
                <a:solidFill>
                  <a:srgbClr val="657064"/>
                </a:solidFill>
                <a:latin typeface="Arial"/>
                <a:ea typeface="Arial"/>
                <a:cs typeface="Arial"/>
              </a:defRPr>
            </a:lvl6pPr>
            <a:lvl7pPr algn="r">
              <a:defRPr sz="1125" b="0">
                <a:solidFill>
                  <a:srgbClr val="657064"/>
                </a:solidFill>
                <a:latin typeface="Arial"/>
                <a:ea typeface="Arial"/>
                <a:cs typeface="Arial"/>
              </a:defRPr>
            </a:lvl7pPr>
            <a:lvl8pPr algn="r">
              <a:defRPr sz="1125" b="0">
                <a:solidFill>
                  <a:srgbClr val="657064"/>
                </a:solidFill>
                <a:latin typeface="Arial"/>
                <a:ea typeface="Arial"/>
                <a:cs typeface="Arial"/>
              </a:defRPr>
            </a:lvl8pPr>
            <a:lvl9pPr algn="r">
              <a:defRPr sz="1125" b="0">
                <a:solidFill>
                  <a:srgbClr val="657064"/>
                </a:solidFill>
                <a:latin typeface="Arial"/>
                <a:ea typeface="Arial"/>
                <a:cs typeface="Arial"/>
              </a:defRPr>
            </a:lvl9pPr>
          </a:lstStyle>
          <a:p xmlns:a="http://schemas.openxmlformats.org/drawingml/2006/main">
            <a:pPr algn="r">
              <a:defRPr sz="1125" b="0">
                <a:solidFill>
                  <a:srgbClr val="657064"/>
                </a:solidFill>
                <a:latin typeface="Arial"/>
                <a:ea typeface="Arial"/>
                <a:cs typeface="Arial"/>
              </a:defRPr>
            </a:pPr>
            <a:r>
              <a:rPr sz="1125" b="0">
                <a:solidFill>
                  <a:srgbClr val="657064"/>
                </a:solidFill>
                <a:latin typeface="Arial"/>
                <a:ea typeface="Arial"/>
                <a:cs typeface="Arial"/>
              </a:rPr>
              <a:t>2 / 4</a:t>
            </a:r>
          </a:p>
        </p:txBody>
      </p:sp>
      <p:sp>
        <p:nvSpPr>
          <p:cNvPr id="4" name="Lemon Lasso demonstration · Fictional organiz">
            <a:extLst xmlns:a="http://schemas.openxmlformats.org/drawingml/2006/main">
              <a:ext uri="{FF2B5EF4-FFF2-40B4-BE49-F238E27FC236}">
                <a16:creationId xmlns:a16="http://schemas.microsoft.com/office/drawing/2014/main" id="{E94522EF-D01F-46CA-A060-F0CCBAF8C751}"/>
              </a:ext>
            </a:extLst>
          </p:cNvPr>
          <p:cNvSpPr>
            <a:spLocks xmlns:a="http://schemas.openxmlformats.org/drawingml/2006/main" noGrp="1"/>
          </p:cNvSpPr>
          <p:nvPr/>
        </p:nvSpPr>
        <p:spPr>
          <a:xfrm xmlns:a="http://schemas.openxmlformats.org/drawingml/2006/main">
            <a:off x="685800" y="6524625"/>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900" b="0">
                <a:solidFill>
                  <a:srgbClr val="657064"/>
                </a:solidFill>
                <a:latin typeface="Arial"/>
                <a:ea typeface="Arial"/>
                <a:cs typeface="Arial"/>
              </a:defRPr>
            </a:defPPr>
            <a:lvl1pPr algn="l">
              <a:defRPr sz="900" b="0">
                <a:solidFill>
                  <a:srgbClr val="657064"/>
                </a:solidFill>
                <a:latin typeface="Arial"/>
                <a:ea typeface="Arial"/>
                <a:cs typeface="Arial"/>
              </a:defRPr>
            </a:lvl1pPr>
            <a:lvl2pPr algn="l">
              <a:defRPr sz="900" b="0">
                <a:solidFill>
                  <a:srgbClr val="657064"/>
                </a:solidFill>
                <a:latin typeface="Arial"/>
                <a:ea typeface="Arial"/>
                <a:cs typeface="Arial"/>
              </a:defRPr>
            </a:lvl2pPr>
            <a:lvl3pPr algn="l">
              <a:defRPr sz="900" b="0">
                <a:solidFill>
                  <a:srgbClr val="657064"/>
                </a:solidFill>
                <a:latin typeface="Arial"/>
                <a:ea typeface="Arial"/>
                <a:cs typeface="Arial"/>
              </a:defRPr>
            </a:lvl3pPr>
            <a:lvl4pPr algn="l">
              <a:defRPr sz="900" b="0">
                <a:solidFill>
                  <a:srgbClr val="657064"/>
                </a:solidFill>
                <a:latin typeface="Arial"/>
                <a:ea typeface="Arial"/>
                <a:cs typeface="Arial"/>
              </a:defRPr>
            </a:lvl4pPr>
            <a:lvl5pPr algn="l">
              <a:defRPr sz="900" b="0">
                <a:solidFill>
                  <a:srgbClr val="657064"/>
                </a:solidFill>
                <a:latin typeface="Arial"/>
                <a:ea typeface="Arial"/>
                <a:cs typeface="Arial"/>
              </a:defRPr>
            </a:lvl5pPr>
            <a:lvl6pPr algn="l">
              <a:defRPr sz="900" b="0">
                <a:solidFill>
                  <a:srgbClr val="657064"/>
                </a:solidFill>
                <a:latin typeface="Arial"/>
                <a:ea typeface="Arial"/>
                <a:cs typeface="Arial"/>
              </a:defRPr>
            </a:lvl6pPr>
            <a:lvl7pPr algn="l">
              <a:defRPr sz="900" b="0">
                <a:solidFill>
                  <a:srgbClr val="657064"/>
                </a:solidFill>
                <a:latin typeface="Arial"/>
                <a:ea typeface="Arial"/>
                <a:cs typeface="Arial"/>
              </a:defRPr>
            </a:lvl7pPr>
            <a:lvl8pPr algn="l">
              <a:defRPr sz="900" b="0">
                <a:solidFill>
                  <a:srgbClr val="657064"/>
                </a:solidFill>
                <a:latin typeface="Arial"/>
                <a:ea typeface="Arial"/>
                <a:cs typeface="Arial"/>
              </a:defRPr>
            </a:lvl8pPr>
            <a:lvl9pPr algn="l">
              <a:defRPr sz="900" b="0">
                <a:solidFill>
                  <a:srgbClr val="657064"/>
                </a:solidFill>
                <a:latin typeface="Arial"/>
                <a:ea typeface="Arial"/>
                <a:cs typeface="Arial"/>
              </a:defRPr>
            </a:lvl9pPr>
          </a:lstStyle>
          <a:p xmlns:a="http://schemas.openxmlformats.org/drawingml/2006/main">
            <a:pPr algn="l">
              <a:defRPr sz="900" b="0">
                <a:solidFill>
                  <a:srgbClr val="657064"/>
                </a:solidFill>
                <a:latin typeface="Arial"/>
                <a:ea typeface="Arial"/>
                <a:cs typeface="Arial"/>
              </a:defRPr>
            </a:pPr>
            <a:r>
              <a:rPr sz="900" b="0">
                <a:solidFill>
                  <a:srgbClr val="657064"/>
                </a:solidFill>
                <a:latin typeface="Arial"/>
                <a:ea typeface="Arial"/>
                <a:cs typeface="Arial"/>
              </a:rPr>
              <a:t>Lemon Lasso demonstration · Fictional organization and sample data</a:t>
            </a:r>
          </a:p>
        </p:txBody>
      </p:sp>
      <p:sp>
        <p:nvSpPr>
          <p:cNvPr id="5" name="Quarterly results">
            <a:extLst xmlns:a="http://schemas.openxmlformats.org/drawingml/2006/main">
              <a:ext uri="{FF2B5EF4-FFF2-40B4-BE49-F238E27FC236}">
                <a16:creationId xmlns:a16="http://schemas.microsoft.com/office/drawing/2014/main" id="{2291A0F9-9922-4C60-8CF0-9B167FD0CAED}"/>
              </a:ext>
            </a:extLst>
          </p:cNvPr>
          <p:cNvSpPr>
            <a:spLocks xmlns:a="http://schemas.openxmlformats.org/drawingml/2006/main" noGrp="1"/>
          </p:cNvSpPr>
          <p:nvPr/>
        </p:nvSpPr>
        <p:spPr>
          <a:xfrm xmlns:a="http://schemas.openxmlformats.org/drawingml/2006/main">
            <a:off x="876300" y="1000125"/>
            <a:ext cx="9525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3600" b="1">
                <a:solidFill>
                  <a:srgbClr val="623F80"/>
                </a:solidFill>
                <a:latin typeface="Georgia"/>
                <a:ea typeface="Georgia"/>
                <a:cs typeface="Georgia"/>
              </a:defRPr>
            </a:defPPr>
            <a:lvl1pPr algn="l">
              <a:defRPr sz="3600" b="1">
                <a:solidFill>
                  <a:srgbClr val="623F80"/>
                </a:solidFill>
                <a:latin typeface="Georgia"/>
                <a:ea typeface="Georgia"/>
                <a:cs typeface="Georgia"/>
              </a:defRPr>
            </a:lvl1pPr>
            <a:lvl2pPr algn="l">
              <a:defRPr sz="3600" b="1">
                <a:solidFill>
                  <a:srgbClr val="623F80"/>
                </a:solidFill>
                <a:latin typeface="Georgia"/>
                <a:ea typeface="Georgia"/>
                <a:cs typeface="Georgia"/>
              </a:defRPr>
            </a:lvl2pPr>
            <a:lvl3pPr algn="l">
              <a:defRPr sz="3600" b="1">
                <a:solidFill>
                  <a:srgbClr val="623F80"/>
                </a:solidFill>
                <a:latin typeface="Georgia"/>
                <a:ea typeface="Georgia"/>
                <a:cs typeface="Georgia"/>
              </a:defRPr>
            </a:lvl3pPr>
            <a:lvl4pPr algn="l">
              <a:defRPr sz="3600" b="1">
                <a:solidFill>
                  <a:srgbClr val="623F80"/>
                </a:solidFill>
                <a:latin typeface="Georgia"/>
                <a:ea typeface="Georgia"/>
                <a:cs typeface="Georgia"/>
              </a:defRPr>
            </a:lvl4pPr>
            <a:lvl5pPr algn="l">
              <a:defRPr sz="3600" b="1">
                <a:solidFill>
                  <a:srgbClr val="623F80"/>
                </a:solidFill>
                <a:latin typeface="Georgia"/>
                <a:ea typeface="Georgia"/>
                <a:cs typeface="Georgia"/>
              </a:defRPr>
            </a:lvl5pPr>
            <a:lvl6pPr algn="l">
              <a:defRPr sz="3600" b="1">
                <a:solidFill>
                  <a:srgbClr val="623F80"/>
                </a:solidFill>
                <a:latin typeface="Georgia"/>
                <a:ea typeface="Georgia"/>
                <a:cs typeface="Georgia"/>
              </a:defRPr>
            </a:lvl6pPr>
            <a:lvl7pPr algn="l">
              <a:defRPr sz="3600" b="1">
                <a:solidFill>
                  <a:srgbClr val="623F80"/>
                </a:solidFill>
                <a:latin typeface="Georgia"/>
                <a:ea typeface="Georgia"/>
                <a:cs typeface="Georgia"/>
              </a:defRPr>
            </a:lvl7pPr>
            <a:lvl8pPr algn="l">
              <a:defRPr sz="3600" b="1">
                <a:solidFill>
                  <a:srgbClr val="623F80"/>
                </a:solidFill>
                <a:latin typeface="Georgia"/>
                <a:ea typeface="Georgia"/>
                <a:cs typeface="Georgia"/>
              </a:defRPr>
            </a:lvl8pPr>
            <a:lvl9pPr algn="l">
              <a:defRPr sz="3600" b="1">
                <a:solidFill>
                  <a:srgbClr val="623F80"/>
                </a:solidFill>
                <a:latin typeface="Georgia"/>
                <a:ea typeface="Georgia"/>
                <a:cs typeface="Georgia"/>
              </a:defRPr>
            </a:lvl9pPr>
          </a:lstStyle>
          <a:p xmlns:a="http://schemas.openxmlformats.org/drawingml/2006/main">
            <a:pPr algn="l">
              <a:defRPr sz="3600" b="1">
                <a:solidFill>
                  <a:srgbClr val="623F80"/>
                </a:solidFill>
                <a:latin typeface="Georgia"/>
                <a:ea typeface="Georgia"/>
                <a:cs typeface="Georgia"/>
              </a:defRPr>
            </a:pPr>
            <a:r>
              <a:rPr sz="3600" b="1">
                <a:solidFill>
                  <a:srgbClr val="623F80"/>
                </a:solidFill>
                <a:latin typeface="Georgia"/>
                <a:ea typeface="Georgia"/>
                <a:cs typeface="Georgia"/>
              </a:rPr>
              <a:t>Quarterly results</a:t>
            </a:r>
          </a:p>
        </p:txBody>
      </p:sp>
      <p:sp>
        <p:nvSpPr>
          <p:cNvPr id="6" name="18 workshops delivered">
            <a:extLst xmlns:a="http://schemas.openxmlformats.org/drawingml/2006/main">
              <a:ext uri="{FF2B5EF4-FFF2-40B4-BE49-F238E27FC236}">
                <a16:creationId xmlns:a16="http://schemas.microsoft.com/office/drawing/2014/main" id="{7E3948FA-4865-4BF3-8871-BD7EFB8D57DD}"/>
              </a:ext>
            </a:extLst>
          </p:cNvPr>
          <p:cNvSpPr>
            <a:spLocks xmlns:a="http://schemas.openxmlformats.org/drawingml/2006/main" noGrp="1"/>
          </p:cNvSpPr>
          <p:nvPr/>
        </p:nvSpPr>
        <p:spPr>
          <a:xfrm xmlns:a="http://schemas.openxmlformats.org/drawingml/2006/main">
            <a:off x="1333500" y="2543175"/>
            <a:ext cx="9429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250" b="0">
                <a:solidFill>
                  <a:srgbClr val="202A3D"/>
                </a:solidFill>
                <a:latin typeface="Arial"/>
                <a:ea typeface="Arial"/>
                <a:cs typeface="Arial"/>
              </a:defRPr>
            </a:defPPr>
            <a:lvl1pPr algn="l">
              <a:defRPr sz="2250" b="0">
                <a:solidFill>
                  <a:srgbClr val="202A3D"/>
                </a:solidFill>
                <a:latin typeface="Arial"/>
                <a:ea typeface="Arial"/>
                <a:cs typeface="Arial"/>
              </a:defRPr>
            </a:lvl1pPr>
            <a:lvl2pPr algn="l">
              <a:defRPr sz="2250" b="0">
                <a:solidFill>
                  <a:srgbClr val="202A3D"/>
                </a:solidFill>
                <a:latin typeface="Arial"/>
                <a:ea typeface="Arial"/>
                <a:cs typeface="Arial"/>
              </a:defRPr>
            </a:lvl2pPr>
            <a:lvl3pPr algn="l">
              <a:defRPr sz="2250" b="0">
                <a:solidFill>
                  <a:srgbClr val="202A3D"/>
                </a:solidFill>
                <a:latin typeface="Arial"/>
                <a:ea typeface="Arial"/>
                <a:cs typeface="Arial"/>
              </a:defRPr>
            </a:lvl3pPr>
            <a:lvl4pPr algn="l">
              <a:defRPr sz="2250" b="0">
                <a:solidFill>
                  <a:srgbClr val="202A3D"/>
                </a:solidFill>
                <a:latin typeface="Arial"/>
                <a:ea typeface="Arial"/>
                <a:cs typeface="Arial"/>
              </a:defRPr>
            </a:lvl4pPr>
            <a:lvl5pPr algn="l">
              <a:defRPr sz="2250" b="0">
                <a:solidFill>
                  <a:srgbClr val="202A3D"/>
                </a:solidFill>
                <a:latin typeface="Arial"/>
                <a:ea typeface="Arial"/>
                <a:cs typeface="Arial"/>
              </a:defRPr>
            </a:lvl5pPr>
            <a:lvl6pPr algn="l">
              <a:defRPr sz="2250" b="0">
                <a:solidFill>
                  <a:srgbClr val="202A3D"/>
                </a:solidFill>
                <a:latin typeface="Arial"/>
                <a:ea typeface="Arial"/>
                <a:cs typeface="Arial"/>
              </a:defRPr>
            </a:lvl6pPr>
            <a:lvl7pPr algn="l">
              <a:defRPr sz="2250" b="0">
                <a:solidFill>
                  <a:srgbClr val="202A3D"/>
                </a:solidFill>
                <a:latin typeface="Arial"/>
                <a:ea typeface="Arial"/>
                <a:cs typeface="Arial"/>
              </a:defRPr>
            </a:lvl7pPr>
            <a:lvl8pPr algn="l">
              <a:defRPr sz="2250" b="0">
                <a:solidFill>
                  <a:srgbClr val="202A3D"/>
                </a:solidFill>
                <a:latin typeface="Arial"/>
                <a:ea typeface="Arial"/>
                <a:cs typeface="Arial"/>
              </a:defRPr>
            </a:lvl8pPr>
            <a:lvl9pPr algn="l">
              <a:defRPr sz="2250" b="0">
                <a:solidFill>
                  <a:srgbClr val="202A3D"/>
                </a:solidFill>
                <a:latin typeface="Arial"/>
                <a:ea typeface="Arial"/>
                <a:cs typeface="Arial"/>
              </a:defRPr>
            </a:lvl9pPr>
          </a:lstStyle>
          <a:p xmlns:a="http://schemas.openxmlformats.org/drawingml/2006/main">
            <a:pPr algn="l">
              <a:defRPr sz="2250" b="0">
                <a:solidFill>
                  <a:srgbClr val="202A3D"/>
                </a:solidFill>
                <a:latin typeface="Arial"/>
                <a:ea typeface="Arial"/>
                <a:cs typeface="Arial"/>
              </a:defRPr>
            </a:pPr>
            <a:r>
              <a:rPr sz="2250" b="0">
                <a:solidFill>
                  <a:srgbClr val="202A3D"/>
                </a:solidFill>
                <a:latin typeface="Arial"/>
                <a:ea typeface="Arial"/>
                <a:cs typeface="Arial"/>
              </a:rPr>
              <a:t>18 workshops delivered</a:t>
            </a:r>
          </a:p>
        </p:txBody>
      </p:sp>
      <p:sp>
        <p:nvSpPr>
          <p:cNvPr id="7" name="240 participants">
            <a:extLst xmlns:a="http://schemas.openxmlformats.org/drawingml/2006/main">
              <a:ext uri="{FF2B5EF4-FFF2-40B4-BE49-F238E27FC236}">
                <a16:creationId xmlns:a16="http://schemas.microsoft.com/office/drawing/2014/main" id="{0E69BEB9-8573-4A85-B6BF-EE50DC1A4FCE}"/>
              </a:ext>
            </a:extLst>
          </p:cNvPr>
          <p:cNvSpPr>
            <a:spLocks xmlns:a="http://schemas.openxmlformats.org/drawingml/2006/main" noGrp="1"/>
          </p:cNvSpPr>
          <p:nvPr/>
        </p:nvSpPr>
        <p:spPr>
          <a:xfrm xmlns:a="http://schemas.openxmlformats.org/drawingml/2006/main">
            <a:off x="1962150" y="3533775"/>
            <a:ext cx="8763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850" b="0">
                <a:solidFill>
                  <a:srgbClr val="386994"/>
                </a:solidFill>
                <a:latin typeface="Arial"/>
                <a:ea typeface="Arial"/>
                <a:cs typeface="Arial"/>
              </a:defRPr>
            </a:defPPr>
            <a:lvl1pPr algn="l">
              <a:defRPr sz="2850" b="0">
                <a:solidFill>
                  <a:srgbClr val="386994"/>
                </a:solidFill>
                <a:latin typeface="Arial"/>
                <a:ea typeface="Arial"/>
                <a:cs typeface="Arial"/>
              </a:defRPr>
            </a:lvl1pPr>
            <a:lvl2pPr algn="l">
              <a:defRPr sz="2850" b="0">
                <a:solidFill>
                  <a:srgbClr val="386994"/>
                </a:solidFill>
                <a:latin typeface="Arial"/>
                <a:ea typeface="Arial"/>
                <a:cs typeface="Arial"/>
              </a:defRPr>
            </a:lvl2pPr>
            <a:lvl3pPr algn="l">
              <a:defRPr sz="2850" b="0">
                <a:solidFill>
                  <a:srgbClr val="386994"/>
                </a:solidFill>
                <a:latin typeface="Arial"/>
                <a:ea typeface="Arial"/>
                <a:cs typeface="Arial"/>
              </a:defRPr>
            </a:lvl3pPr>
            <a:lvl4pPr algn="l">
              <a:defRPr sz="2850" b="0">
                <a:solidFill>
                  <a:srgbClr val="386994"/>
                </a:solidFill>
                <a:latin typeface="Arial"/>
                <a:ea typeface="Arial"/>
                <a:cs typeface="Arial"/>
              </a:defRPr>
            </a:lvl4pPr>
            <a:lvl5pPr algn="l">
              <a:defRPr sz="2850" b="0">
                <a:solidFill>
                  <a:srgbClr val="386994"/>
                </a:solidFill>
                <a:latin typeface="Arial"/>
                <a:ea typeface="Arial"/>
                <a:cs typeface="Arial"/>
              </a:defRPr>
            </a:lvl5pPr>
            <a:lvl6pPr algn="l">
              <a:defRPr sz="2850" b="0">
                <a:solidFill>
                  <a:srgbClr val="386994"/>
                </a:solidFill>
                <a:latin typeface="Arial"/>
                <a:ea typeface="Arial"/>
                <a:cs typeface="Arial"/>
              </a:defRPr>
            </a:lvl6pPr>
            <a:lvl7pPr algn="l">
              <a:defRPr sz="2850" b="0">
                <a:solidFill>
                  <a:srgbClr val="386994"/>
                </a:solidFill>
                <a:latin typeface="Arial"/>
                <a:ea typeface="Arial"/>
                <a:cs typeface="Arial"/>
              </a:defRPr>
            </a:lvl7pPr>
            <a:lvl8pPr algn="l">
              <a:defRPr sz="2850" b="0">
                <a:solidFill>
                  <a:srgbClr val="386994"/>
                </a:solidFill>
                <a:latin typeface="Arial"/>
                <a:ea typeface="Arial"/>
                <a:cs typeface="Arial"/>
              </a:defRPr>
            </a:lvl8pPr>
            <a:lvl9pPr algn="l">
              <a:defRPr sz="2850" b="0">
                <a:solidFill>
                  <a:srgbClr val="386994"/>
                </a:solidFill>
                <a:latin typeface="Arial"/>
                <a:ea typeface="Arial"/>
                <a:cs typeface="Arial"/>
              </a:defRPr>
            </a:lvl9pPr>
          </a:lstStyle>
          <a:p xmlns:a="http://schemas.openxmlformats.org/drawingml/2006/main">
            <a:pPr algn="l">
              <a:defRPr sz="2850" b="0">
                <a:solidFill>
                  <a:srgbClr val="386994"/>
                </a:solidFill>
                <a:latin typeface="Arial"/>
                <a:ea typeface="Arial"/>
                <a:cs typeface="Arial"/>
              </a:defRPr>
            </a:pPr>
            <a:r>
              <a:rPr sz="2850" b="0">
                <a:solidFill>
                  <a:srgbClr val="386994"/>
                </a:solidFill>
                <a:latin typeface="Arial"/>
                <a:ea typeface="Arial"/>
                <a:cs typeface="Arial"/>
              </a:rPr>
              <a:t>240 participants</a:t>
            </a:r>
          </a:p>
        </p:txBody>
      </p:sp>
      <p:sp>
        <p:nvSpPr>
          <p:cNvPr id="8" name="4 new programs launched">
            <a:extLst xmlns:a="http://schemas.openxmlformats.org/drawingml/2006/main">
              <a:ext uri="{FF2B5EF4-FFF2-40B4-BE49-F238E27FC236}">
                <a16:creationId xmlns:a16="http://schemas.microsoft.com/office/drawing/2014/main" id="{539DF40B-0D20-48C3-98BE-909B6E867DBB}"/>
              </a:ext>
            </a:extLst>
          </p:cNvPr>
          <p:cNvSpPr>
            <a:spLocks xmlns:a="http://schemas.openxmlformats.org/drawingml/2006/main" noGrp="1"/>
          </p:cNvSpPr>
          <p:nvPr/>
        </p:nvSpPr>
        <p:spPr>
          <a:xfrm xmlns:a="http://schemas.openxmlformats.org/drawingml/2006/main">
            <a:off x="1381125" y="4629150"/>
            <a:ext cx="9525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175" b="0">
                <a:solidFill>
                  <a:srgbClr val="202A3D"/>
                </a:solidFill>
                <a:latin typeface="Georgia"/>
                <a:ea typeface="Georgia"/>
                <a:cs typeface="Georgia"/>
              </a:defRPr>
            </a:defPPr>
            <a:lvl1pPr algn="l">
              <a:defRPr sz="2175" b="0">
                <a:solidFill>
                  <a:srgbClr val="202A3D"/>
                </a:solidFill>
                <a:latin typeface="Georgia"/>
                <a:ea typeface="Georgia"/>
                <a:cs typeface="Georgia"/>
              </a:defRPr>
            </a:lvl1pPr>
            <a:lvl2pPr algn="l">
              <a:defRPr sz="2175" b="0">
                <a:solidFill>
                  <a:srgbClr val="202A3D"/>
                </a:solidFill>
                <a:latin typeface="Georgia"/>
                <a:ea typeface="Georgia"/>
                <a:cs typeface="Georgia"/>
              </a:defRPr>
            </a:lvl2pPr>
            <a:lvl3pPr algn="l">
              <a:defRPr sz="2175" b="0">
                <a:solidFill>
                  <a:srgbClr val="202A3D"/>
                </a:solidFill>
                <a:latin typeface="Georgia"/>
                <a:ea typeface="Georgia"/>
                <a:cs typeface="Georgia"/>
              </a:defRPr>
            </a:lvl3pPr>
            <a:lvl4pPr algn="l">
              <a:defRPr sz="2175" b="0">
                <a:solidFill>
                  <a:srgbClr val="202A3D"/>
                </a:solidFill>
                <a:latin typeface="Georgia"/>
                <a:ea typeface="Georgia"/>
                <a:cs typeface="Georgia"/>
              </a:defRPr>
            </a:lvl4pPr>
            <a:lvl5pPr algn="l">
              <a:defRPr sz="2175" b="0">
                <a:solidFill>
                  <a:srgbClr val="202A3D"/>
                </a:solidFill>
                <a:latin typeface="Georgia"/>
                <a:ea typeface="Georgia"/>
                <a:cs typeface="Georgia"/>
              </a:defRPr>
            </a:lvl5pPr>
            <a:lvl6pPr algn="l">
              <a:defRPr sz="2175" b="0">
                <a:solidFill>
                  <a:srgbClr val="202A3D"/>
                </a:solidFill>
                <a:latin typeface="Georgia"/>
                <a:ea typeface="Georgia"/>
                <a:cs typeface="Georgia"/>
              </a:defRPr>
            </a:lvl6pPr>
            <a:lvl7pPr algn="l">
              <a:defRPr sz="2175" b="0">
                <a:solidFill>
                  <a:srgbClr val="202A3D"/>
                </a:solidFill>
                <a:latin typeface="Georgia"/>
                <a:ea typeface="Georgia"/>
                <a:cs typeface="Georgia"/>
              </a:defRPr>
            </a:lvl7pPr>
            <a:lvl8pPr algn="l">
              <a:defRPr sz="2175" b="0">
                <a:solidFill>
                  <a:srgbClr val="202A3D"/>
                </a:solidFill>
                <a:latin typeface="Georgia"/>
                <a:ea typeface="Georgia"/>
                <a:cs typeface="Georgia"/>
              </a:defRPr>
            </a:lvl8pPr>
            <a:lvl9pPr algn="l">
              <a:defRPr sz="2175" b="0">
                <a:solidFill>
                  <a:srgbClr val="202A3D"/>
                </a:solidFill>
                <a:latin typeface="Georgia"/>
                <a:ea typeface="Georgia"/>
                <a:cs typeface="Georgia"/>
              </a:defRPr>
            </a:lvl9pPr>
          </a:lstStyle>
          <a:p xmlns:a="http://schemas.openxmlformats.org/drawingml/2006/main">
            <a:pPr algn="l">
              <a:defRPr sz="2175" b="0">
                <a:solidFill>
                  <a:srgbClr val="202A3D"/>
                </a:solidFill>
                <a:latin typeface="Georgia"/>
                <a:ea typeface="Georgia"/>
                <a:cs typeface="Georgia"/>
              </a:defRPr>
            </a:pPr>
            <a:r>
              <a:rPr sz="2175" b="0">
                <a:solidFill>
                  <a:srgbClr val="202A3D"/>
                </a:solidFill>
                <a:latin typeface="Georgia"/>
                <a:ea typeface="Georgia"/>
                <a:cs typeface="Georgia"/>
              </a:rPr>
              <a:t>4 new programs launched</a:t>
            </a:r>
          </a:p>
        </p:txBody>
      </p:sp>
    </p:spTree>
    <p:extLst>
      <p:ext uri="{BB962C8B-B14F-4D97-AF65-F5344CB8AC3E}">
        <p14:creationId xmlns:p14="http://schemas.microsoft.com/office/powerpoint/2010/main" val="125901187"/>
      </p:ext>
    </p:extLst>
  </p:cSld>
</p:sld>
</file>

<file path=ppt/slides/slide4.xml><?xml version="1.0" encoding="utf-8"?>
<p:sld xmlns:p="http://schemas.openxmlformats.org/presentationml/2006/main">
  <p:cSld>
    <p:bg>
      <p:bgPr>
        <a:solidFill xmlns:a="http://schemas.openxmlformats.org/drawingml/2006/main">
          <a:srgbClr val="FFFDF5"/>
        </a:solidFill>
      </p:bgPr>
    </p:bg>
    <p:spTree>
      <p:nvGrpSpPr>
        <p:cNvPr id="1" name=""/>
        <p:cNvGrpSpPr/>
        <p:nvPr/>
      </p:nvGrpSpPr>
      <p:grpSpPr>
        <a:xfrm xmlns:a="http://schemas.openxmlformats.org/drawingml/2006/main"/>
      </p:grpSpPr>
      <p:sp>
        <p:nvSpPr>
          <p:cNvPr id="12" name="AFTER">
            <a:extLst xmlns:a="http://schemas.openxmlformats.org/drawingml/2006/main">
              <a:ext uri="{FF2B5EF4-FFF2-40B4-BE49-F238E27FC236}">
                <a16:creationId xmlns:a16="http://schemas.microsoft.com/office/drawing/2014/main" id="{FD789292-912E-473B-B7F8-E30A59959553}"/>
              </a:ext>
            </a:extLst>
          </p:cNvPr>
          <p:cNvSpPr>
            <a:spLocks xmlns:a="http://schemas.openxmlformats.org/drawingml/2006/main" noGrp="1"/>
          </p:cNvSpPr>
          <p:nvPr/>
        </p:nvSpPr>
        <p:spPr>
          <a:xfrm xmlns:a="http://schemas.openxmlformats.org/drawingml/2006/main">
            <a:off x="685800" y="333375"/>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275" b="1">
                <a:solidFill>
                  <a:srgbClr val="748D72"/>
                </a:solidFill>
                <a:latin typeface="Arial"/>
                <a:ea typeface="Arial"/>
                <a:cs typeface="Arial"/>
              </a:defRPr>
            </a:defPPr>
            <a:lvl1pPr algn="l">
              <a:defRPr sz="1275" b="1">
                <a:solidFill>
                  <a:srgbClr val="748D72"/>
                </a:solidFill>
                <a:latin typeface="Arial"/>
                <a:ea typeface="Arial"/>
                <a:cs typeface="Arial"/>
              </a:defRPr>
            </a:lvl1pPr>
            <a:lvl2pPr algn="l">
              <a:defRPr sz="1275" b="1">
                <a:solidFill>
                  <a:srgbClr val="748D72"/>
                </a:solidFill>
                <a:latin typeface="Arial"/>
                <a:ea typeface="Arial"/>
                <a:cs typeface="Arial"/>
              </a:defRPr>
            </a:lvl2pPr>
            <a:lvl3pPr algn="l">
              <a:defRPr sz="1275" b="1">
                <a:solidFill>
                  <a:srgbClr val="748D72"/>
                </a:solidFill>
                <a:latin typeface="Arial"/>
                <a:ea typeface="Arial"/>
                <a:cs typeface="Arial"/>
              </a:defRPr>
            </a:lvl3pPr>
            <a:lvl4pPr algn="l">
              <a:defRPr sz="1275" b="1">
                <a:solidFill>
                  <a:srgbClr val="748D72"/>
                </a:solidFill>
                <a:latin typeface="Arial"/>
                <a:ea typeface="Arial"/>
                <a:cs typeface="Arial"/>
              </a:defRPr>
            </a:lvl4pPr>
            <a:lvl5pPr algn="l">
              <a:defRPr sz="1275" b="1">
                <a:solidFill>
                  <a:srgbClr val="748D72"/>
                </a:solidFill>
                <a:latin typeface="Arial"/>
                <a:ea typeface="Arial"/>
                <a:cs typeface="Arial"/>
              </a:defRPr>
            </a:lvl5pPr>
            <a:lvl6pPr algn="l">
              <a:defRPr sz="1275" b="1">
                <a:solidFill>
                  <a:srgbClr val="748D72"/>
                </a:solidFill>
                <a:latin typeface="Arial"/>
                <a:ea typeface="Arial"/>
                <a:cs typeface="Arial"/>
              </a:defRPr>
            </a:lvl6pPr>
            <a:lvl7pPr algn="l">
              <a:defRPr sz="1275" b="1">
                <a:solidFill>
                  <a:srgbClr val="748D72"/>
                </a:solidFill>
                <a:latin typeface="Arial"/>
                <a:ea typeface="Arial"/>
                <a:cs typeface="Arial"/>
              </a:defRPr>
            </a:lvl7pPr>
            <a:lvl8pPr algn="l">
              <a:defRPr sz="1275" b="1">
                <a:solidFill>
                  <a:srgbClr val="748D72"/>
                </a:solidFill>
                <a:latin typeface="Arial"/>
                <a:ea typeface="Arial"/>
                <a:cs typeface="Arial"/>
              </a:defRPr>
            </a:lvl8pPr>
            <a:lvl9pPr algn="l">
              <a:defRPr sz="1275" b="1">
                <a:solidFill>
                  <a:srgbClr val="748D72"/>
                </a:solidFill>
                <a:latin typeface="Arial"/>
                <a:ea typeface="Arial"/>
                <a:cs typeface="Arial"/>
              </a:defRPr>
            </a:lvl9pPr>
          </a:lstStyle>
          <a:p xmlns:a="http://schemas.openxmlformats.org/drawingml/2006/main">
            <a:pPr algn="l">
              <a:defRPr sz="1275" b="1">
                <a:solidFill>
                  <a:srgbClr val="748D72"/>
                </a:solidFill>
                <a:latin typeface="Arial"/>
                <a:ea typeface="Arial"/>
                <a:cs typeface="Arial"/>
              </a:defRPr>
            </a:pPr>
            <a:r>
              <a:rPr sz="1275" b="1">
                <a:solidFill>
                  <a:srgbClr val="748D72"/>
                </a:solidFill>
                <a:latin typeface="Arial"/>
                <a:ea typeface="Arial"/>
                <a:cs typeface="Arial"/>
              </a:rPr>
              <a:t>AFTER</a:t>
            </a:r>
          </a:p>
        </p:txBody>
      </p:sp>
      <p:sp>
        <p:nvSpPr>
          <p:cNvPr id="2" name="EXAMPLE TRAINING CO.  /  QUARTERLY RESULTS">
            <a:extLst xmlns:a="http://schemas.openxmlformats.org/drawingml/2006/main">
              <a:ext uri="{FF2B5EF4-FFF2-40B4-BE49-F238E27FC236}">
                <a16:creationId xmlns:a16="http://schemas.microsoft.com/office/drawing/2014/main" id="{BBA83B19-7028-4F2C-A210-258D0FC4AC4A}"/>
              </a:ext>
            </a:extLst>
          </p:cNvPr>
          <p:cNvSpPr>
            <a:spLocks xmlns:a="http://schemas.openxmlformats.org/drawingml/2006/main" noGrp="1"/>
          </p:cNvSpPr>
          <p:nvPr/>
        </p:nvSpPr>
        <p:spPr>
          <a:xfrm xmlns:a="http://schemas.openxmlformats.org/drawingml/2006/main">
            <a:off x="685800" y="6191250"/>
            <a:ext cx="847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125" b="0">
                <a:solidFill>
                  <a:srgbClr val="657064"/>
                </a:solidFill>
                <a:latin typeface="Arial"/>
                <a:ea typeface="Arial"/>
                <a:cs typeface="Arial"/>
              </a:defRPr>
            </a:defPPr>
            <a:lvl1pPr algn="l">
              <a:defRPr sz="1125" b="0">
                <a:solidFill>
                  <a:srgbClr val="657064"/>
                </a:solidFill>
                <a:latin typeface="Arial"/>
                <a:ea typeface="Arial"/>
                <a:cs typeface="Arial"/>
              </a:defRPr>
            </a:lvl1pPr>
            <a:lvl2pPr algn="l">
              <a:defRPr sz="1125" b="0">
                <a:solidFill>
                  <a:srgbClr val="657064"/>
                </a:solidFill>
                <a:latin typeface="Arial"/>
                <a:ea typeface="Arial"/>
                <a:cs typeface="Arial"/>
              </a:defRPr>
            </a:lvl2pPr>
            <a:lvl3pPr algn="l">
              <a:defRPr sz="1125" b="0">
                <a:solidFill>
                  <a:srgbClr val="657064"/>
                </a:solidFill>
                <a:latin typeface="Arial"/>
                <a:ea typeface="Arial"/>
                <a:cs typeface="Arial"/>
              </a:defRPr>
            </a:lvl3pPr>
            <a:lvl4pPr algn="l">
              <a:defRPr sz="1125" b="0">
                <a:solidFill>
                  <a:srgbClr val="657064"/>
                </a:solidFill>
                <a:latin typeface="Arial"/>
                <a:ea typeface="Arial"/>
                <a:cs typeface="Arial"/>
              </a:defRPr>
            </a:lvl4pPr>
            <a:lvl5pPr algn="l">
              <a:defRPr sz="1125" b="0">
                <a:solidFill>
                  <a:srgbClr val="657064"/>
                </a:solidFill>
                <a:latin typeface="Arial"/>
                <a:ea typeface="Arial"/>
                <a:cs typeface="Arial"/>
              </a:defRPr>
            </a:lvl5pPr>
            <a:lvl6pPr algn="l">
              <a:defRPr sz="1125" b="0">
                <a:solidFill>
                  <a:srgbClr val="657064"/>
                </a:solidFill>
                <a:latin typeface="Arial"/>
                <a:ea typeface="Arial"/>
                <a:cs typeface="Arial"/>
              </a:defRPr>
            </a:lvl6pPr>
            <a:lvl7pPr algn="l">
              <a:defRPr sz="1125" b="0">
                <a:solidFill>
                  <a:srgbClr val="657064"/>
                </a:solidFill>
                <a:latin typeface="Arial"/>
                <a:ea typeface="Arial"/>
                <a:cs typeface="Arial"/>
              </a:defRPr>
            </a:lvl7pPr>
            <a:lvl8pPr algn="l">
              <a:defRPr sz="1125" b="0">
                <a:solidFill>
                  <a:srgbClr val="657064"/>
                </a:solidFill>
                <a:latin typeface="Arial"/>
                <a:ea typeface="Arial"/>
                <a:cs typeface="Arial"/>
              </a:defRPr>
            </a:lvl8pPr>
            <a:lvl9pPr algn="l">
              <a:defRPr sz="1125" b="0">
                <a:solidFill>
                  <a:srgbClr val="657064"/>
                </a:solidFill>
                <a:latin typeface="Arial"/>
                <a:ea typeface="Arial"/>
                <a:cs typeface="Arial"/>
              </a:defRPr>
            </a:lvl9pPr>
          </a:lstStyle>
          <a:p xmlns:a="http://schemas.openxmlformats.org/drawingml/2006/main">
            <a:pPr algn="l">
              <a:defRPr sz="1125" b="0">
                <a:solidFill>
                  <a:srgbClr val="657064"/>
                </a:solidFill>
                <a:latin typeface="Arial"/>
                <a:ea typeface="Arial"/>
                <a:cs typeface="Arial"/>
              </a:defRPr>
            </a:pPr>
            <a:r>
              <a:rPr sz="1125" b="0">
                <a:solidFill>
                  <a:srgbClr val="657064"/>
                </a:solidFill>
                <a:latin typeface="Arial"/>
                <a:ea typeface="Arial"/>
                <a:cs typeface="Arial"/>
              </a:rPr>
              <a:t>EXAMPLE TRAINING CO.  /  QUARTERLY RESULTS</a:t>
            </a:r>
          </a:p>
        </p:txBody>
      </p:sp>
      <p:sp>
        <p:nvSpPr>
          <p:cNvPr id="3" name="2 / 4">
            <a:extLst xmlns:a="http://schemas.openxmlformats.org/drawingml/2006/main">
              <a:ext uri="{FF2B5EF4-FFF2-40B4-BE49-F238E27FC236}">
                <a16:creationId xmlns:a16="http://schemas.microsoft.com/office/drawing/2014/main" id="{507E4DAC-8301-42CC-897E-FCD8D3E05660}"/>
              </a:ext>
            </a:extLst>
          </p:cNvPr>
          <p:cNvSpPr>
            <a:spLocks xmlns:a="http://schemas.openxmlformats.org/drawingml/2006/main" noGrp="1"/>
          </p:cNvSpPr>
          <p:nvPr/>
        </p:nvSpPr>
        <p:spPr>
          <a:xfrm xmlns:a="http://schemas.openxmlformats.org/drawingml/2006/main">
            <a:off x="10668000" y="6191250"/>
            <a:ext cx="838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r">
              <a:defRPr sz="1125" b="0">
                <a:solidFill>
                  <a:srgbClr val="657064"/>
                </a:solidFill>
                <a:latin typeface="Arial"/>
                <a:ea typeface="Arial"/>
                <a:cs typeface="Arial"/>
              </a:defRPr>
            </a:defPPr>
            <a:lvl1pPr algn="r">
              <a:defRPr sz="1125" b="0">
                <a:solidFill>
                  <a:srgbClr val="657064"/>
                </a:solidFill>
                <a:latin typeface="Arial"/>
                <a:ea typeface="Arial"/>
                <a:cs typeface="Arial"/>
              </a:defRPr>
            </a:lvl1pPr>
            <a:lvl2pPr algn="r">
              <a:defRPr sz="1125" b="0">
                <a:solidFill>
                  <a:srgbClr val="657064"/>
                </a:solidFill>
                <a:latin typeface="Arial"/>
                <a:ea typeface="Arial"/>
                <a:cs typeface="Arial"/>
              </a:defRPr>
            </a:lvl2pPr>
            <a:lvl3pPr algn="r">
              <a:defRPr sz="1125" b="0">
                <a:solidFill>
                  <a:srgbClr val="657064"/>
                </a:solidFill>
                <a:latin typeface="Arial"/>
                <a:ea typeface="Arial"/>
                <a:cs typeface="Arial"/>
              </a:defRPr>
            </a:lvl3pPr>
            <a:lvl4pPr algn="r">
              <a:defRPr sz="1125" b="0">
                <a:solidFill>
                  <a:srgbClr val="657064"/>
                </a:solidFill>
                <a:latin typeface="Arial"/>
                <a:ea typeface="Arial"/>
                <a:cs typeface="Arial"/>
              </a:defRPr>
            </a:lvl4pPr>
            <a:lvl5pPr algn="r">
              <a:defRPr sz="1125" b="0">
                <a:solidFill>
                  <a:srgbClr val="657064"/>
                </a:solidFill>
                <a:latin typeface="Arial"/>
                <a:ea typeface="Arial"/>
                <a:cs typeface="Arial"/>
              </a:defRPr>
            </a:lvl5pPr>
            <a:lvl6pPr algn="r">
              <a:defRPr sz="1125" b="0">
                <a:solidFill>
                  <a:srgbClr val="657064"/>
                </a:solidFill>
                <a:latin typeface="Arial"/>
                <a:ea typeface="Arial"/>
                <a:cs typeface="Arial"/>
              </a:defRPr>
            </a:lvl6pPr>
            <a:lvl7pPr algn="r">
              <a:defRPr sz="1125" b="0">
                <a:solidFill>
                  <a:srgbClr val="657064"/>
                </a:solidFill>
                <a:latin typeface="Arial"/>
                <a:ea typeface="Arial"/>
                <a:cs typeface="Arial"/>
              </a:defRPr>
            </a:lvl7pPr>
            <a:lvl8pPr algn="r">
              <a:defRPr sz="1125" b="0">
                <a:solidFill>
                  <a:srgbClr val="657064"/>
                </a:solidFill>
                <a:latin typeface="Arial"/>
                <a:ea typeface="Arial"/>
                <a:cs typeface="Arial"/>
              </a:defRPr>
            </a:lvl8pPr>
            <a:lvl9pPr algn="r">
              <a:defRPr sz="1125" b="0">
                <a:solidFill>
                  <a:srgbClr val="657064"/>
                </a:solidFill>
                <a:latin typeface="Arial"/>
                <a:ea typeface="Arial"/>
                <a:cs typeface="Arial"/>
              </a:defRPr>
            </a:lvl9pPr>
          </a:lstStyle>
          <a:p xmlns:a="http://schemas.openxmlformats.org/drawingml/2006/main">
            <a:pPr algn="r">
              <a:defRPr sz="1125" b="0">
                <a:solidFill>
                  <a:srgbClr val="657064"/>
                </a:solidFill>
                <a:latin typeface="Arial"/>
                <a:ea typeface="Arial"/>
                <a:cs typeface="Arial"/>
              </a:defRPr>
            </a:pPr>
            <a:r>
              <a:rPr sz="1125" b="0">
                <a:solidFill>
                  <a:srgbClr val="657064"/>
                </a:solidFill>
                <a:latin typeface="Arial"/>
                <a:ea typeface="Arial"/>
                <a:cs typeface="Arial"/>
              </a:rPr>
              <a:t>2 / 4</a:t>
            </a:r>
          </a:p>
        </p:txBody>
      </p:sp>
      <p:sp>
        <p:nvSpPr>
          <p:cNvPr id="4" name="Lemon Lasso demonstration · Fictional organiz">
            <a:extLst xmlns:a="http://schemas.openxmlformats.org/drawingml/2006/main">
              <a:ext uri="{FF2B5EF4-FFF2-40B4-BE49-F238E27FC236}">
                <a16:creationId xmlns:a16="http://schemas.microsoft.com/office/drawing/2014/main" id="{C84ED45D-FAB4-4D17-8435-AD4FF3A3AA0E}"/>
              </a:ext>
            </a:extLst>
          </p:cNvPr>
          <p:cNvSpPr>
            <a:spLocks xmlns:a="http://schemas.openxmlformats.org/drawingml/2006/main" noGrp="1"/>
          </p:cNvSpPr>
          <p:nvPr/>
        </p:nvSpPr>
        <p:spPr>
          <a:xfrm xmlns:a="http://schemas.openxmlformats.org/drawingml/2006/main">
            <a:off x="685800" y="6524625"/>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900" b="0">
                <a:solidFill>
                  <a:srgbClr val="657064"/>
                </a:solidFill>
                <a:latin typeface="Arial"/>
                <a:ea typeface="Arial"/>
                <a:cs typeface="Arial"/>
              </a:defRPr>
            </a:defPPr>
            <a:lvl1pPr algn="l">
              <a:defRPr sz="900" b="0">
                <a:solidFill>
                  <a:srgbClr val="657064"/>
                </a:solidFill>
                <a:latin typeface="Arial"/>
                <a:ea typeface="Arial"/>
                <a:cs typeface="Arial"/>
              </a:defRPr>
            </a:lvl1pPr>
            <a:lvl2pPr algn="l">
              <a:defRPr sz="900" b="0">
                <a:solidFill>
                  <a:srgbClr val="657064"/>
                </a:solidFill>
                <a:latin typeface="Arial"/>
                <a:ea typeface="Arial"/>
                <a:cs typeface="Arial"/>
              </a:defRPr>
            </a:lvl2pPr>
            <a:lvl3pPr algn="l">
              <a:defRPr sz="900" b="0">
                <a:solidFill>
                  <a:srgbClr val="657064"/>
                </a:solidFill>
                <a:latin typeface="Arial"/>
                <a:ea typeface="Arial"/>
                <a:cs typeface="Arial"/>
              </a:defRPr>
            </a:lvl3pPr>
            <a:lvl4pPr algn="l">
              <a:defRPr sz="900" b="0">
                <a:solidFill>
                  <a:srgbClr val="657064"/>
                </a:solidFill>
                <a:latin typeface="Arial"/>
                <a:ea typeface="Arial"/>
                <a:cs typeface="Arial"/>
              </a:defRPr>
            </a:lvl4pPr>
            <a:lvl5pPr algn="l">
              <a:defRPr sz="900" b="0">
                <a:solidFill>
                  <a:srgbClr val="657064"/>
                </a:solidFill>
                <a:latin typeface="Arial"/>
                <a:ea typeface="Arial"/>
                <a:cs typeface="Arial"/>
              </a:defRPr>
            </a:lvl5pPr>
            <a:lvl6pPr algn="l">
              <a:defRPr sz="900" b="0">
                <a:solidFill>
                  <a:srgbClr val="657064"/>
                </a:solidFill>
                <a:latin typeface="Arial"/>
                <a:ea typeface="Arial"/>
                <a:cs typeface="Arial"/>
              </a:defRPr>
            </a:lvl6pPr>
            <a:lvl7pPr algn="l">
              <a:defRPr sz="900" b="0">
                <a:solidFill>
                  <a:srgbClr val="657064"/>
                </a:solidFill>
                <a:latin typeface="Arial"/>
                <a:ea typeface="Arial"/>
                <a:cs typeface="Arial"/>
              </a:defRPr>
            </a:lvl7pPr>
            <a:lvl8pPr algn="l">
              <a:defRPr sz="900" b="0">
                <a:solidFill>
                  <a:srgbClr val="657064"/>
                </a:solidFill>
                <a:latin typeface="Arial"/>
                <a:ea typeface="Arial"/>
                <a:cs typeface="Arial"/>
              </a:defRPr>
            </a:lvl8pPr>
            <a:lvl9pPr algn="l">
              <a:defRPr sz="900" b="0">
                <a:solidFill>
                  <a:srgbClr val="657064"/>
                </a:solidFill>
                <a:latin typeface="Arial"/>
                <a:ea typeface="Arial"/>
                <a:cs typeface="Arial"/>
              </a:defRPr>
            </a:lvl9pPr>
          </a:lstStyle>
          <a:p xmlns:a="http://schemas.openxmlformats.org/drawingml/2006/main">
            <a:pPr algn="l">
              <a:defRPr sz="900" b="0">
                <a:solidFill>
                  <a:srgbClr val="657064"/>
                </a:solidFill>
                <a:latin typeface="Arial"/>
                <a:ea typeface="Arial"/>
                <a:cs typeface="Arial"/>
              </a:defRPr>
            </a:pPr>
            <a:r>
              <a:rPr sz="900" b="0">
                <a:solidFill>
                  <a:srgbClr val="657064"/>
                </a:solidFill>
                <a:latin typeface="Arial"/>
                <a:ea typeface="Arial"/>
                <a:cs typeface="Arial"/>
              </a:rPr>
              <a:t>Lemon Lasso demonstration · Fictional organization and sample data</a:t>
            </a:r>
          </a:p>
        </p:txBody>
      </p:sp>
      <p:sp>
        <p:nvSpPr>
          <p:cNvPr id="5" name="Quarterly results">
            <a:extLst xmlns:a="http://schemas.openxmlformats.org/drawingml/2006/main">
              <a:ext uri="{FF2B5EF4-FFF2-40B4-BE49-F238E27FC236}">
                <a16:creationId xmlns:a16="http://schemas.microsoft.com/office/drawing/2014/main" id="{09F2E864-4821-4219-A4BE-55596A2B6549}"/>
              </a:ext>
            </a:extLst>
          </p:cNvPr>
          <p:cNvSpPr>
            <a:spLocks xmlns:a="http://schemas.openxmlformats.org/drawingml/2006/main" noGrp="1"/>
          </p:cNvSpPr>
          <p:nvPr/>
        </p:nvSpPr>
        <p:spPr>
          <a:xfrm xmlns:a="http://schemas.openxmlformats.org/drawingml/2006/main">
            <a:off x="685800" y="106680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4800" b="1">
                <a:solidFill>
                  <a:srgbClr val="202A3D"/>
                </a:solidFill>
                <a:latin typeface="Arial"/>
                <a:ea typeface="Arial"/>
                <a:cs typeface="Arial"/>
              </a:defRPr>
            </a:defPPr>
            <a:lvl1pPr algn="l">
              <a:defRPr sz="4800" b="1">
                <a:solidFill>
                  <a:srgbClr val="202A3D"/>
                </a:solidFill>
                <a:latin typeface="Arial"/>
                <a:ea typeface="Arial"/>
                <a:cs typeface="Arial"/>
              </a:defRPr>
            </a:lvl1pPr>
            <a:lvl2pPr algn="l">
              <a:defRPr sz="4800" b="1">
                <a:solidFill>
                  <a:srgbClr val="202A3D"/>
                </a:solidFill>
                <a:latin typeface="Arial"/>
                <a:ea typeface="Arial"/>
                <a:cs typeface="Arial"/>
              </a:defRPr>
            </a:lvl2pPr>
            <a:lvl3pPr algn="l">
              <a:defRPr sz="4800" b="1">
                <a:solidFill>
                  <a:srgbClr val="202A3D"/>
                </a:solidFill>
                <a:latin typeface="Arial"/>
                <a:ea typeface="Arial"/>
                <a:cs typeface="Arial"/>
              </a:defRPr>
            </a:lvl3pPr>
            <a:lvl4pPr algn="l">
              <a:defRPr sz="4800" b="1">
                <a:solidFill>
                  <a:srgbClr val="202A3D"/>
                </a:solidFill>
                <a:latin typeface="Arial"/>
                <a:ea typeface="Arial"/>
                <a:cs typeface="Arial"/>
              </a:defRPr>
            </a:lvl4pPr>
            <a:lvl5pPr algn="l">
              <a:defRPr sz="4800" b="1">
                <a:solidFill>
                  <a:srgbClr val="202A3D"/>
                </a:solidFill>
                <a:latin typeface="Arial"/>
                <a:ea typeface="Arial"/>
                <a:cs typeface="Arial"/>
              </a:defRPr>
            </a:lvl5pPr>
            <a:lvl6pPr algn="l">
              <a:defRPr sz="4800" b="1">
                <a:solidFill>
                  <a:srgbClr val="202A3D"/>
                </a:solidFill>
                <a:latin typeface="Arial"/>
                <a:ea typeface="Arial"/>
                <a:cs typeface="Arial"/>
              </a:defRPr>
            </a:lvl6pPr>
            <a:lvl7pPr algn="l">
              <a:defRPr sz="4800" b="1">
                <a:solidFill>
                  <a:srgbClr val="202A3D"/>
                </a:solidFill>
                <a:latin typeface="Arial"/>
                <a:ea typeface="Arial"/>
                <a:cs typeface="Arial"/>
              </a:defRPr>
            </a:lvl7pPr>
            <a:lvl8pPr algn="l">
              <a:defRPr sz="4800" b="1">
                <a:solidFill>
                  <a:srgbClr val="202A3D"/>
                </a:solidFill>
                <a:latin typeface="Arial"/>
                <a:ea typeface="Arial"/>
                <a:cs typeface="Arial"/>
              </a:defRPr>
            </a:lvl8pPr>
            <a:lvl9pPr algn="l">
              <a:defRPr sz="4800" b="1">
                <a:solidFill>
                  <a:srgbClr val="202A3D"/>
                </a:solidFill>
                <a:latin typeface="Arial"/>
                <a:ea typeface="Arial"/>
                <a:cs typeface="Arial"/>
              </a:defRPr>
            </a:lvl9pPr>
          </a:lstStyle>
          <a:p xmlns:a="http://schemas.openxmlformats.org/drawingml/2006/main">
            <a:pPr algn="l">
              <a:defRPr sz="4800" b="1">
                <a:solidFill>
                  <a:srgbClr val="202A3D"/>
                </a:solidFill>
                <a:latin typeface="Arial"/>
                <a:ea typeface="Arial"/>
                <a:cs typeface="Arial"/>
              </a:defRPr>
            </a:pPr>
            <a:r>
              <a:rPr sz="4800" b="1">
                <a:solidFill>
                  <a:srgbClr val="202A3D"/>
                </a:solidFill>
                <a:latin typeface="Arial"/>
                <a:ea typeface="Arial"/>
                <a:cs typeface="Arial"/>
              </a:rPr>
              <a:t>Quarterly results</a:t>
            </a:r>
          </a:p>
        </p:txBody>
      </p:sp>
      <p:sp>
        <p:nvSpPr>
          <p:cNvPr id="6" name="18">
            <a:extLst xmlns:a="http://schemas.openxmlformats.org/drawingml/2006/main">
              <a:ext uri="{FF2B5EF4-FFF2-40B4-BE49-F238E27FC236}">
                <a16:creationId xmlns:a16="http://schemas.microsoft.com/office/drawing/2014/main" id="{4E43CA1D-167A-40ED-AA27-38B13C17E930}"/>
              </a:ext>
            </a:extLst>
          </p:cNvPr>
          <p:cNvSpPr>
            <a:spLocks xmlns:a="http://schemas.openxmlformats.org/drawingml/2006/main" noGrp="1"/>
          </p:cNvSpPr>
          <p:nvPr/>
        </p:nvSpPr>
        <p:spPr>
          <a:xfrm xmlns:a="http://schemas.openxmlformats.org/drawingml/2006/main">
            <a:off x="685800" y="2524125"/>
            <a:ext cx="32861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9000" b="1">
                <a:solidFill>
                  <a:srgbClr val="202A3D"/>
                </a:solidFill>
                <a:latin typeface="Arial"/>
                <a:ea typeface="Arial"/>
                <a:cs typeface="Arial"/>
              </a:defRPr>
            </a:defPPr>
            <a:lvl1pPr algn="l">
              <a:defRPr sz="9000" b="1">
                <a:solidFill>
                  <a:srgbClr val="202A3D"/>
                </a:solidFill>
                <a:latin typeface="Arial"/>
                <a:ea typeface="Arial"/>
                <a:cs typeface="Arial"/>
              </a:defRPr>
            </a:lvl1pPr>
            <a:lvl2pPr algn="l">
              <a:defRPr sz="9000" b="1">
                <a:solidFill>
                  <a:srgbClr val="202A3D"/>
                </a:solidFill>
                <a:latin typeface="Arial"/>
                <a:ea typeface="Arial"/>
                <a:cs typeface="Arial"/>
              </a:defRPr>
            </a:lvl2pPr>
            <a:lvl3pPr algn="l">
              <a:defRPr sz="9000" b="1">
                <a:solidFill>
                  <a:srgbClr val="202A3D"/>
                </a:solidFill>
                <a:latin typeface="Arial"/>
                <a:ea typeface="Arial"/>
                <a:cs typeface="Arial"/>
              </a:defRPr>
            </a:lvl3pPr>
            <a:lvl4pPr algn="l">
              <a:defRPr sz="9000" b="1">
                <a:solidFill>
                  <a:srgbClr val="202A3D"/>
                </a:solidFill>
                <a:latin typeface="Arial"/>
                <a:ea typeface="Arial"/>
                <a:cs typeface="Arial"/>
              </a:defRPr>
            </a:lvl4pPr>
            <a:lvl5pPr algn="l">
              <a:defRPr sz="9000" b="1">
                <a:solidFill>
                  <a:srgbClr val="202A3D"/>
                </a:solidFill>
                <a:latin typeface="Arial"/>
                <a:ea typeface="Arial"/>
                <a:cs typeface="Arial"/>
              </a:defRPr>
            </a:lvl5pPr>
            <a:lvl6pPr algn="l">
              <a:defRPr sz="9000" b="1">
                <a:solidFill>
                  <a:srgbClr val="202A3D"/>
                </a:solidFill>
                <a:latin typeface="Arial"/>
                <a:ea typeface="Arial"/>
                <a:cs typeface="Arial"/>
              </a:defRPr>
            </a:lvl6pPr>
            <a:lvl7pPr algn="l">
              <a:defRPr sz="9000" b="1">
                <a:solidFill>
                  <a:srgbClr val="202A3D"/>
                </a:solidFill>
                <a:latin typeface="Arial"/>
                <a:ea typeface="Arial"/>
                <a:cs typeface="Arial"/>
              </a:defRPr>
            </a:lvl7pPr>
            <a:lvl8pPr algn="l">
              <a:defRPr sz="9000" b="1">
                <a:solidFill>
                  <a:srgbClr val="202A3D"/>
                </a:solidFill>
                <a:latin typeface="Arial"/>
                <a:ea typeface="Arial"/>
                <a:cs typeface="Arial"/>
              </a:defRPr>
            </a:lvl8pPr>
            <a:lvl9pPr algn="l">
              <a:defRPr sz="9000" b="1">
                <a:solidFill>
                  <a:srgbClr val="202A3D"/>
                </a:solidFill>
                <a:latin typeface="Arial"/>
                <a:ea typeface="Arial"/>
                <a:cs typeface="Arial"/>
              </a:defRPr>
            </a:lvl9pPr>
          </a:lstStyle>
          <a:p xmlns:a="http://schemas.openxmlformats.org/drawingml/2006/main">
            <a:pPr algn="l">
              <a:defRPr sz="9000" b="1">
                <a:solidFill>
                  <a:srgbClr val="202A3D"/>
                </a:solidFill>
                <a:latin typeface="Arial"/>
                <a:ea typeface="Arial"/>
                <a:cs typeface="Arial"/>
              </a:defRPr>
            </a:pPr>
            <a:r>
              <a:rPr sz="9000" b="1">
                <a:solidFill>
                  <a:srgbClr val="202A3D"/>
                </a:solidFill>
                <a:latin typeface="Arial"/>
                <a:ea typeface="Arial"/>
                <a:cs typeface="Arial"/>
              </a:rPr>
              <a:t>18</a:t>
            </a:r>
          </a:p>
        </p:txBody>
      </p:sp>
      <p:sp>
        <p:nvSpPr>
          <p:cNvPr id="7" name="Workshops&#10;delivered">
            <a:extLst xmlns:a="http://schemas.openxmlformats.org/drawingml/2006/main">
              <a:ext uri="{FF2B5EF4-FFF2-40B4-BE49-F238E27FC236}">
                <a16:creationId xmlns:a16="http://schemas.microsoft.com/office/drawing/2014/main" id="{5EB010E4-B142-4FC5-A0F8-600D409158E2}"/>
              </a:ext>
            </a:extLst>
          </p:cNvPr>
          <p:cNvSpPr>
            <a:spLocks xmlns:a="http://schemas.openxmlformats.org/drawingml/2006/main" noGrp="1"/>
          </p:cNvSpPr>
          <p:nvPr/>
        </p:nvSpPr>
        <p:spPr>
          <a:xfrm xmlns:a="http://schemas.openxmlformats.org/drawingml/2006/main">
            <a:off x="714375" y="4229100"/>
            <a:ext cx="32575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250" b="0">
                <a:solidFill>
                  <a:srgbClr val="202A3D"/>
                </a:solidFill>
                <a:latin typeface="Arial"/>
                <a:ea typeface="Arial"/>
                <a:cs typeface="Arial"/>
              </a:defRPr>
            </a:defPPr>
            <a:lvl1pPr algn="l">
              <a:defRPr sz="2250" b="0">
                <a:solidFill>
                  <a:srgbClr val="202A3D"/>
                </a:solidFill>
                <a:latin typeface="Arial"/>
                <a:ea typeface="Arial"/>
                <a:cs typeface="Arial"/>
              </a:defRPr>
            </a:lvl1pPr>
            <a:lvl2pPr algn="l">
              <a:defRPr sz="2250" b="0">
                <a:solidFill>
                  <a:srgbClr val="202A3D"/>
                </a:solidFill>
                <a:latin typeface="Arial"/>
                <a:ea typeface="Arial"/>
                <a:cs typeface="Arial"/>
              </a:defRPr>
            </a:lvl2pPr>
            <a:lvl3pPr algn="l">
              <a:defRPr sz="2250" b="0">
                <a:solidFill>
                  <a:srgbClr val="202A3D"/>
                </a:solidFill>
                <a:latin typeface="Arial"/>
                <a:ea typeface="Arial"/>
                <a:cs typeface="Arial"/>
              </a:defRPr>
            </a:lvl3pPr>
            <a:lvl4pPr algn="l">
              <a:defRPr sz="2250" b="0">
                <a:solidFill>
                  <a:srgbClr val="202A3D"/>
                </a:solidFill>
                <a:latin typeface="Arial"/>
                <a:ea typeface="Arial"/>
                <a:cs typeface="Arial"/>
              </a:defRPr>
            </a:lvl4pPr>
            <a:lvl5pPr algn="l">
              <a:defRPr sz="2250" b="0">
                <a:solidFill>
                  <a:srgbClr val="202A3D"/>
                </a:solidFill>
                <a:latin typeface="Arial"/>
                <a:ea typeface="Arial"/>
                <a:cs typeface="Arial"/>
              </a:defRPr>
            </a:lvl5pPr>
            <a:lvl6pPr algn="l">
              <a:defRPr sz="2250" b="0">
                <a:solidFill>
                  <a:srgbClr val="202A3D"/>
                </a:solidFill>
                <a:latin typeface="Arial"/>
                <a:ea typeface="Arial"/>
                <a:cs typeface="Arial"/>
              </a:defRPr>
            </a:lvl6pPr>
            <a:lvl7pPr algn="l">
              <a:defRPr sz="2250" b="0">
                <a:solidFill>
                  <a:srgbClr val="202A3D"/>
                </a:solidFill>
                <a:latin typeface="Arial"/>
                <a:ea typeface="Arial"/>
                <a:cs typeface="Arial"/>
              </a:defRPr>
            </a:lvl7pPr>
            <a:lvl8pPr algn="l">
              <a:defRPr sz="2250" b="0">
                <a:solidFill>
                  <a:srgbClr val="202A3D"/>
                </a:solidFill>
                <a:latin typeface="Arial"/>
                <a:ea typeface="Arial"/>
                <a:cs typeface="Arial"/>
              </a:defRPr>
            </a:lvl8pPr>
            <a:lvl9pPr algn="l">
              <a:defRPr sz="2250" b="0">
                <a:solidFill>
                  <a:srgbClr val="202A3D"/>
                </a:solidFill>
                <a:latin typeface="Arial"/>
                <a:ea typeface="Arial"/>
                <a:cs typeface="Arial"/>
              </a:defRPr>
            </a:lvl9pPr>
          </a:lstStyle>
          <a:p xmlns:a="http://schemas.openxmlformats.org/drawingml/2006/main">
            <a:pPr algn="l">
              <a:defRPr sz="2250" b="0">
                <a:solidFill>
                  <a:srgbClr val="202A3D"/>
                </a:solidFill>
                <a:latin typeface="Arial"/>
                <a:ea typeface="Arial"/>
                <a:cs typeface="Arial"/>
              </a:defRPr>
            </a:pPr>
            <a:r>
              <a:rPr sz="2250" b="0">
                <a:solidFill>
                  <a:srgbClr val="202A3D"/>
                </a:solidFill>
                <a:latin typeface="Arial"/>
                <a:ea typeface="Arial"/>
                <a:cs typeface="Arial"/>
              </a:rPr>
              <a:t>Workshops</a:t>
            </a:r>
          </a:p>
          <a:p xmlns:a="http://schemas.openxmlformats.org/drawingml/2006/main">
            <a:pPr algn="l">
              <a:defRPr sz="2250" b="0">
                <a:solidFill>
                  <a:srgbClr val="202A3D"/>
                </a:solidFill>
                <a:latin typeface="Arial"/>
                <a:ea typeface="Arial"/>
                <a:cs typeface="Arial"/>
              </a:defRPr>
            </a:pPr>
            <a:r>
              <a:rPr sz="2250" b="0">
                <a:solidFill>
                  <a:srgbClr val="202A3D"/>
                </a:solidFill>
                <a:latin typeface="Arial"/>
                <a:ea typeface="Arial"/>
                <a:cs typeface="Arial"/>
              </a:rPr>
              <a:t>delivered</a:t>
            </a:r>
          </a:p>
        </p:txBody>
      </p:sp>
      <p:sp>
        <p:nvSpPr>
          <p:cNvPr id="8" name="240">
            <a:extLst xmlns:a="http://schemas.openxmlformats.org/drawingml/2006/main">
              <a:ext uri="{FF2B5EF4-FFF2-40B4-BE49-F238E27FC236}">
                <a16:creationId xmlns:a16="http://schemas.microsoft.com/office/drawing/2014/main" id="{130C81A2-BB6C-42DF-8F7F-0D9DCF33C39E}"/>
              </a:ext>
            </a:extLst>
          </p:cNvPr>
          <p:cNvSpPr>
            <a:spLocks xmlns:a="http://schemas.openxmlformats.org/drawingml/2006/main" noGrp="1"/>
          </p:cNvSpPr>
          <p:nvPr/>
        </p:nvSpPr>
        <p:spPr>
          <a:xfrm xmlns:a="http://schemas.openxmlformats.org/drawingml/2006/main">
            <a:off x="4400550" y="2524125"/>
            <a:ext cx="32861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9000" b="1">
                <a:solidFill>
                  <a:srgbClr val="748D72"/>
                </a:solidFill>
                <a:latin typeface="Arial"/>
                <a:ea typeface="Arial"/>
                <a:cs typeface="Arial"/>
              </a:defRPr>
            </a:defPPr>
            <a:lvl1pPr algn="l">
              <a:defRPr sz="9000" b="1">
                <a:solidFill>
                  <a:srgbClr val="748D72"/>
                </a:solidFill>
                <a:latin typeface="Arial"/>
                <a:ea typeface="Arial"/>
                <a:cs typeface="Arial"/>
              </a:defRPr>
            </a:lvl1pPr>
            <a:lvl2pPr algn="l">
              <a:defRPr sz="9000" b="1">
                <a:solidFill>
                  <a:srgbClr val="748D72"/>
                </a:solidFill>
                <a:latin typeface="Arial"/>
                <a:ea typeface="Arial"/>
                <a:cs typeface="Arial"/>
              </a:defRPr>
            </a:lvl2pPr>
            <a:lvl3pPr algn="l">
              <a:defRPr sz="9000" b="1">
                <a:solidFill>
                  <a:srgbClr val="748D72"/>
                </a:solidFill>
                <a:latin typeface="Arial"/>
                <a:ea typeface="Arial"/>
                <a:cs typeface="Arial"/>
              </a:defRPr>
            </a:lvl3pPr>
            <a:lvl4pPr algn="l">
              <a:defRPr sz="9000" b="1">
                <a:solidFill>
                  <a:srgbClr val="748D72"/>
                </a:solidFill>
                <a:latin typeface="Arial"/>
                <a:ea typeface="Arial"/>
                <a:cs typeface="Arial"/>
              </a:defRPr>
            </a:lvl4pPr>
            <a:lvl5pPr algn="l">
              <a:defRPr sz="9000" b="1">
                <a:solidFill>
                  <a:srgbClr val="748D72"/>
                </a:solidFill>
                <a:latin typeface="Arial"/>
                <a:ea typeface="Arial"/>
                <a:cs typeface="Arial"/>
              </a:defRPr>
            </a:lvl5pPr>
            <a:lvl6pPr algn="l">
              <a:defRPr sz="9000" b="1">
                <a:solidFill>
                  <a:srgbClr val="748D72"/>
                </a:solidFill>
                <a:latin typeface="Arial"/>
                <a:ea typeface="Arial"/>
                <a:cs typeface="Arial"/>
              </a:defRPr>
            </a:lvl6pPr>
            <a:lvl7pPr algn="l">
              <a:defRPr sz="9000" b="1">
                <a:solidFill>
                  <a:srgbClr val="748D72"/>
                </a:solidFill>
                <a:latin typeface="Arial"/>
                <a:ea typeface="Arial"/>
                <a:cs typeface="Arial"/>
              </a:defRPr>
            </a:lvl7pPr>
            <a:lvl8pPr algn="l">
              <a:defRPr sz="9000" b="1">
                <a:solidFill>
                  <a:srgbClr val="748D72"/>
                </a:solidFill>
                <a:latin typeface="Arial"/>
                <a:ea typeface="Arial"/>
                <a:cs typeface="Arial"/>
              </a:defRPr>
            </a:lvl8pPr>
            <a:lvl9pPr algn="l">
              <a:defRPr sz="9000" b="1">
                <a:solidFill>
                  <a:srgbClr val="748D72"/>
                </a:solidFill>
                <a:latin typeface="Arial"/>
                <a:ea typeface="Arial"/>
                <a:cs typeface="Arial"/>
              </a:defRPr>
            </a:lvl9pPr>
          </a:lstStyle>
          <a:p xmlns:a="http://schemas.openxmlformats.org/drawingml/2006/main">
            <a:pPr algn="l">
              <a:defRPr sz="9000" b="1">
                <a:solidFill>
                  <a:srgbClr val="748D72"/>
                </a:solidFill>
                <a:latin typeface="Arial"/>
                <a:ea typeface="Arial"/>
                <a:cs typeface="Arial"/>
              </a:defRPr>
            </a:pPr>
            <a:r>
              <a:rPr sz="9000" b="1">
                <a:solidFill>
                  <a:srgbClr val="748D72"/>
                </a:solidFill>
                <a:latin typeface="Arial"/>
                <a:ea typeface="Arial"/>
                <a:cs typeface="Arial"/>
              </a:rPr>
              <a:t>240</a:t>
            </a:r>
          </a:p>
        </p:txBody>
      </p:sp>
      <p:sp>
        <p:nvSpPr>
          <p:cNvPr id="9" name="Participants">
            <a:extLst xmlns:a="http://schemas.openxmlformats.org/drawingml/2006/main">
              <a:ext uri="{FF2B5EF4-FFF2-40B4-BE49-F238E27FC236}">
                <a16:creationId xmlns:a16="http://schemas.microsoft.com/office/drawing/2014/main" id="{91AC2134-A9C4-425A-B10E-BC787DB81F69}"/>
              </a:ext>
            </a:extLst>
          </p:cNvPr>
          <p:cNvSpPr>
            <a:spLocks xmlns:a="http://schemas.openxmlformats.org/drawingml/2006/main" noGrp="1"/>
          </p:cNvSpPr>
          <p:nvPr/>
        </p:nvSpPr>
        <p:spPr>
          <a:xfrm xmlns:a="http://schemas.openxmlformats.org/drawingml/2006/main">
            <a:off x="4429125" y="4229100"/>
            <a:ext cx="32575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250" b="0">
                <a:solidFill>
                  <a:srgbClr val="202A3D"/>
                </a:solidFill>
                <a:latin typeface="Arial"/>
                <a:ea typeface="Arial"/>
                <a:cs typeface="Arial"/>
              </a:defRPr>
            </a:defPPr>
            <a:lvl1pPr algn="l">
              <a:defRPr sz="2250" b="0">
                <a:solidFill>
                  <a:srgbClr val="202A3D"/>
                </a:solidFill>
                <a:latin typeface="Arial"/>
                <a:ea typeface="Arial"/>
                <a:cs typeface="Arial"/>
              </a:defRPr>
            </a:lvl1pPr>
            <a:lvl2pPr algn="l">
              <a:defRPr sz="2250" b="0">
                <a:solidFill>
                  <a:srgbClr val="202A3D"/>
                </a:solidFill>
                <a:latin typeface="Arial"/>
                <a:ea typeface="Arial"/>
                <a:cs typeface="Arial"/>
              </a:defRPr>
            </a:lvl2pPr>
            <a:lvl3pPr algn="l">
              <a:defRPr sz="2250" b="0">
                <a:solidFill>
                  <a:srgbClr val="202A3D"/>
                </a:solidFill>
                <a:latin typeface="Arial"/>
                <a:ea typeface="Arial"/>
                <a:cs typeface="Arial"/>
              </a:defRPr>
            </a:lvl3pPr>
            <a:lvl4pPr algn="l">
              <a:defRPr sz="2250" b="0">
                <a:solidFill>
                  <a:srgbClr val="202A3D"/>
                </a:solidFill>
                <a:latin typeface="Arial"/>
                <a:ea typeface="Arial"/>
                <a:cs typeface="Arial"/>
              </a:defRPr>
            </a:lvl4pPr>
            <a:lvl5pPr algn="l">
              <a:defRPr sz="2250" b="0">
                <a:solidFill>
                  <a:srgbClr val="202A3D"/>
                </a:solidFill>
                <a:latin typeface="Arial"/>
                <a:ea typeface="Arial"/>
                <a:cs typeface="Arial"/>
              </a:defRPr>
            </a:lvl5pPr>
            <a:lvl6pPr algn="l">
              <a:defRPr sz="2250" b="0">
                <a:solidFill>
                  <a:srgbClr val="202A3D"/>
                </a:solidFill>
                <a:latin typeface="Arial"/>
                <a:ea typeface="Arial"/>
                <a:cs typeface="Arial"/>
              </a:defRPr>
            </a:lvl6pPr>
            <a:lvl7pPr algn="l">
              <a:defRPr sz="2250" b="0">
                <a:solidFill>
                  <a:srgbClr val="202A3D"/>
                </a:solidFill>
                <a:latin typeface="Arial"/>
                <a:ea typeface="Arial"/>
                <a:cs typeface="Arial"/>
              </a:defRPr>
            </a:lvl7pPr>
            <a:lvl8pPr algn="l">
              <a:defRPr sz="2250" b="0">
                <a:solidFill>
                  <a:srgbClr val="202A3D"/>
                </a:solidFill>
                <a:latin typeface="Arial"/>
                <a:ea typeface="Arial"/>
                <a:cs typeface="Arial"/>
              </a:defRPr>
            </a:lvl8pPr>
            <a:lvl9pPr algn="l">
              <a:defRPr sz="2250" b="0">
                <a:solidFill>
                  <a:srgbClr val="202A3D"/>
                </a:solidFill>
                <a:latin typeface="Arial"/>
                <a:ea typeface="Arial"/>
                <a:cs typeface="Arial"/>
              </a:defRPr>
            </a:lvl9pPr>
          </a:lstStyle>
          <a:p xmlns:a="http://schemas.openxmlformats.org/drawingml/2006/main">
            <a:pPr algn="l">
              <a:defRPr sz="2250" b="0">
                <a:solidFill>
                  <a:srgbClr val="202A3D"/>
                </a:solidFill>
                <a:latin typeface="Arial"/>
                <a:ea typeface="Arial"/>
                <a:cs typeface="Arial"/>
              </a:defRPr>
            </a:pPr>
            <a:r>
              <a:rPr sz="2250" b="0">
                <a:solidFill>
                  <a:srgbClr val="202A3D"/>
                </a:solidFill>
                <a:latin typeface="Arial"/>
                <a:ea typeface="Arial"/>
                <a:cs typeface="Arial"/>
              </a:rPr>
              <a:t>Participants</a:t>
            </a:r>
          </a:p>
        </p:txBody>
      </p:sp>
      <p:sp>
        <p:nvSpPr>
          <p:cNvPr id="10" name="4">
            <a:extLst xmlns:a="http://schemas.openxmlformats.org/drawingml/2006/main">
              <a:ext uri="{FF2B5EF4-FFF2-40B4-BE49-F238E27FC236}">
                <a16:creationId xmlns:a16="http://schemas.microsoft.com/office/drawing/2014/main" id="{E8EC9281-5860-4168-86E5-B75D142CF24B}"/>
              </a:ext>
            </a:extLst>
          </p:cNvPr>
          <p:cNvSpPr>
            <a:spLocks xmlns:a="http://schemas.openxmlformats.org/drawingml/2006/main" noGrp="1"/>
          </p:cNvSpPr>
          <p:nvPr/>
        </p:nvSpPr>
        <p:spPr>
          <a:xfrm xmlns:a="http://schemas.openxmlformats.org/drawingml/2006/main">
            <a:off x="8115300" y="2524125"/>
            <a:ext cx="32861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9000" b="1">
                <a:solidFill>
                  <a:srgbClr val="202A3D"/>
                </a:solidFill>
                <a:latin typeface="Arial"/>
                <a:ea typeface="Arial"/>
                <a:cs typeface="Arial"/>
              </a:defRPr>
            </a:defPPr>
            <a:lvl1pPr algn="l">
              <a:defRPr sz="9000" b="1">
                <a:solidFill>
                  <a:srgbClr val="202A3D"/>
                </a:solidFill>
                <a:latin typeface="Arial"/>
                <a:ea typeface="Arial"/>
                <a:cs typeface="Arial"/>
              </a:defRPr>
            </a:lvl1pPr>
            <a:lvl2pPr algn="l">
              <a:defRPr sz="9000" b="1">
                <a:solidFill>
                  <a:srgbClr val="202A3D"/>
                </a:solidFill>
                <a:latin typeface="Arial"/>
                <a:ea typeface="Arial"/>
                <a:cs typeface="Arial"/>
              </a:defRPr>
            </a:lvl2pPr>
            <a:lvl3pPr algn="l">
              <a:defRPr sz="9000" b="1">
                <a:solidFill>
                  <a:srgbClr val="202A3D"/>
                </a:solidFill>
                <a:latin typeface="Arial"/>
                <a:ea typeface="Arial"/>
                <a:cs typeface="Arial"/>
              </a:defRPr>
            </a:lvl3pPr>
            <a:lvl4pPr algn="l">
              <a:defRPr sz="9000" b="1">
                <a:solidFill>
                  <a:srgbClr val="202A3D"/>
                </a:solidFill>
                <a:latin typeface="Arial"/>
                <a:ea typeface="Arial"/>
                <a:cs typeface="Arial"/>
              </a:defRPr>
            </a:lvl4pPr>
            <a:lvl5pPr algn="l">
              <a:defRPr sz="9000" b="1">
                <a:solidFill>
                  <a:srgbClr val="202A3D"/>
                </a:solidFill>
                <a:latin typeface="Arial"/>
                <a:ea typeface="Arial"/>
                <a:cs typeface="Arial"/>
              </a:defRPr>
            </a:lvl5pPr>
            <a:lvl6pPr algn="l">
              <a:defRPr sz="9000" b="1">
                <a:solidFill>
                  <a:srgbClr val="202A3D"/>
                </a:solidFill>
                <a:latin typeface="Arial"/>
                <a:ea typeface="Arial"/>
                <a:cs typeface="Arial"/>
              </a:defRPr>
            </a:lvl6pPr>
            <a:lvl7pPr algn="l">
              <a:defRPr sz="9000" b="1">
                <a:solidFill>
                  <a:srgbClr val="202A3D"/>
                </a:solidFill>
                <a:latin typeface="Arial"/>
                <a:ea typeface="Arial"/>
                <a:cs typeface="Arial"/>
              </a:defRPr>
            </a:lvl7pPr>
            <a:lvl8pPr algn="l">
              <a:defRPr sz="9000" b="1">
                <a:solidFill>
                  <a:srgbClr val="202A3D"/>
                </a:solidFill>
                <a:latin typeface="Arial"/>
                <a:ea typeface="Arial"/>
                <a:cs typeface="Arial"/>
              </a:defRPr>
            </a:lvl8pPr>
            <a:lvl9pPr algn="l">
              <a:defRPr sz="9000" b="1">
                <a:solidFill>
                  <a:srgbClr val="202A3D"/>
                </a:solidFill>
                <a:latin typeface="Arial"/>
                <a:ea typeface="Arial"/>
                <a:cs typeface="Arial"/>
              </a:defRPr>
            </a:lvl9pPr>
          </a:lstStyle>
          <a:p xmlns:a="http://schemas.openxmlformats.org/drawingml/2006/main">
            <a:pPr algn="l">
              <a:defRPr sz="9000" b="1">
                <a:solidFill>
                  <a:srgbClr val="202A3D"/>
                </a:solidFill>
                <a:latin typeface="Arial"/>
                <a:ea typeface="Arial"/>
                <a:cs typeface="Arial"/>
              </a:defRPr>
            </a:pPr>
            <a:r>
              <a:rPr sz="9000" b="1">
                <a:solidFill>
                  <a:srgbClr val="202A3D"/>
                </a:solidFill>
                <a:latin typeface="Arial"/>
                <a:ea typeface="Arial"/>
                <a:cs typeface="Arial"/>
              </a:rPr>
              <a:t>4</a:t>
            </a:r>
          </a:p>
        </p:txBody>
      </p:sp>
      <p:sp>
        <p:nvSpPr>
          <p:cNvPr id="11" name="New programs&#10;launched">
            <a:extLst xmlns:a="http://schemas.openxmlformats.org/drawingml/2006/main">
              <a:ext uri="{FF2B5EF4-FFF2-40B4-BE49-F238E27FC236}">
                <a16:creationId xmlns:a16="http://schemas.microsoft.com/office/drawing/2014/main" id="{6550F5BC-50D0-4E60-8271-4C2F2EEA666B}"/>
              </a:ext>
            </a:extLst>
          </p:cNvPr>
          <p:cNvSpPr>
            <a:spLocks xmlns:a="http://schemas.openxmlformats.org/drawingml/2006/main" noGrp="1"/>
          </p:cNvSpPr>
          <p:nvPr/>
        </p:nvSpPr>
        <p:spPr>
          <a:xfrm xmlns:a="http://schemas.openxmlformats.org/drawingml/2006/main">
            <a:off x="8143875" y="4229100"/>
            <a:ext cx="32575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250" b="0">
                <a:solidFill>
                  <a:srgbClr val="202A3D"/>
                </a:solidFill>
                <a:latin typeface="Arial"/>
                <a:ea typeface="Arial"/>
                <a:cs typeface="Arial"/>
              </a:defRPr>
            </a:defPPr>
            <a:lvl1pPr algn="l">
              <a:defRPr sz="2250" b="0">
                <a:solidFill>
                  <a:srgbClr val="202A3D"/>
                </a:solidFill>
                <a:latin typeface="Arial"/>
                <a:ea typeface="Arial"/>
                <a:cs typeface="Arial"/>
              </a:defRPr>
            </a:lvl1pPr>
            <a:lvl2pPr algn="l">
              <a:defRPr sz="2250" b="0">
                <a:solidFill>
                  <a:srgbClr val="202A3D"/>
                </a:solidFill>
                <a:latin typeface="Arial"/>
                <a:ea typeface="Arial"/>
                <a:cs typeface="Arial"/>
              </a:defRPr>
            </a:lvl2pPr>
            <a:lvl3pPr algn="l">
              <a:defRPr sz="2250" b="0">
                <a:solidFill>
                  <a:srgbClr val="202A3D"/>
                </a:solidFill>
                <a:latin typeface="Arial"/>
                <a:ea typeface="Arial"/>
                <a:cs typeface="Arial"/>
              </a:defRPr>
            </a:lvl3pPr>
            <a:lvl4pPr algn="l">
              <a:defRPr sz="2250" b="0">
                <a:solidFill>
                  <a:srgbClr val="202A3D"/>
                </a:solidFill>
                <a:latin typeface="Arial"/>
                <a:ea typeface="Arial"/>
                <a:cs typeface="Arial"/>
              </a:defRPr>
            </a:lvl4pPr>
            <a:lvl5pPr algn="l">
              <a:defRPr sz="2250" b="0">
                <a:solidFill>
                  <a:srgbClr val="202A3D"/>
                </a:solidFill>
                <a:latin typeface="Arial"/>
                <a:ea typeface="Arial"/>
                <a:cs typeface="Arial"/>
              </a:defRPr>
            </a:lvl5pPr>
            <a:lvl6pPr algn="l">
              <a:defRPr sz="2250" b="0">
                <a:solidFill>
                  <a:srgbClr val="202A3D"/>
                </a:solidFill>
                <a:latin typeface="Arial"/>
                <a:ea typeface="Arial"/>
                <a:cs typeface="Arial"/>
              </a:defRPr>
            </a:lvl6pPr>
            <a:lvl7pPr algn="l">
              <a:defRPr sz="2250" b="0">
                <a:solidFill>
                  <a:srgbClr val="202A3D"/>
                </a:solidFill>
                <a:latin typeface="Arial"/>
                <a:ea typeface="Arial"/>
                <a:cs typeface="Arial"/>
              </a:defRPr>
            </a:lvl7pPr>
            <a:lvl8pPr algn="l">
              <a:defRPr sz="2250" b="0">
                <a:solidFill>
                  <a:srgbClr val="202A3D"/>
                </a:solidFill>
                <a:latin typeface="Arial"/>
                <a:ea typeface="Arial"/>
                <a:cs typeface="Arial"/>
              </a:defRPr>
            </a:lvl8pPr>
            <a:lvl9pPr algn="l">
              <a:defRPr sz="2250" b="0">
                <a:solidFill>
                  <a:srgbClr val="202A3D"/>
                </a:solidFill>
                <a:latin typeface="Arial"/>
                <a:ea typeface="Arial"/>
                <a:cs typeface="Arial"/>
              </a:defRPr>
            </a:lvl9pPr>
          </a:lstStyle>
          <a:p xmlns:a="http://schemas.openxmlformats.org/drawingml/2006/main">
            <a:pPr algn="l">
              <a:defRPr sz="2250" b="0">
                <a:solidFill>
                  <a:srgbClr val="202A3D"/>
                </a:solidFill>
                <a:latin typeface="Arial"/>
                <a:ea typeface="Arial"/>
                <a:cs typeface="Arial"/>
              </a:defRPr>
            </a:pPr>
            <a:r>
              <a:rPr sz="2250" b="0">
                <a:solidFill>
                  <a:srgbClr val="202A3D"/>
                </a:solidFill>
                <a:latin typeface="Arial"/>
                <a:ea typeface="Arial"/>
                <a:cs typeface="Arial"/>
              </a:rPr>
              <a:t>New programs</a:t>
            </a:r>
          </a:p>
          <a:p xmlns:a="http://schemas.openxmlformats.org/drawingml/2006/main">
            <a:pPr algn="l">
              <a:defRPr sz="2250" b="0">
                <a:solidFill>
                  <a:srgbClr val="202A3D"/>
                </a:solidFill>
                <a:latin typeface="Arial"/>
                <a:ea typeface="Arial"/>
                <a:cs typeface="Arial"/>
              </a:defRPr>
            </a:pPr>
            <a:r>
              <a:rPr sz="2250" b="0">
                <a:solidFill>
                  <a:srgbClr val="202A3D"/>
                </a:solidFill>
                <a:latin typeface="Arial"/>
                <a:ea typeface="Arial"/>
                <a:cs typeface="Arial"/>
              </a:rPr>
              <a:t>launched</a:t>
            </a:r>
          </a:p>
        </p:txBody>
      </p:sp>
    </p:spTree>
    <p:extLst>
      <p:ext uri="{BB962C8B-B14F-4D97-AF65-F5344CB8AC3E}">
        <p14:creationId xmlns:p14="http://schemas.microsoft.com/office/powerpoint/2010/main" val="139472324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BEFORE">
            <a:extLst xmlns:a="http://schemas.openxmlformats.org/drawingml/2006/main">
              <a:ext uri="{FF2B5EF4-FFF2-40B4-BE49-F238E27FC236}">
                <a16:creationId xmlns:a16="http://schemas.microsoft.com/office/drawing/2014/main" id="{379E6708-BEC7-427F-9509-13A566312B8C}"/>
              </a:ext>
            </a:extLst>
          </p:cNvPr>
          <p:cNvSpPr>
            <a:spLocks xmlns:a="http://schemas.openxmlformats.org/drawingml/2006/main" noGrp="1"/>
          </p:cNvSpPr>
          <p:nvPr/>
        </p:nvSpPr>
        <p:spPr>
          <a:xfrm xmlns:a="http://schemas.openxmlformats.org/drawingml/2006/main">
            <a:off x="685800" y="333375"/>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275" b="1">
                <a:solidFill>
                  <a:srgbClr val="8C5863"/>
                </a:solidFill>
                <a:latin typeface="Arial"/>
                <a:ea typeface="Arial"/>
                <a:cs typeface="Arial"/>
              </a:defRPr>
            </a:defPPr>
            <a:lvl1pPr algn="l">
              <a:defRPr sz="1275" b="1">
                <a:solidFill>
                  <a:srgbClr val="8C5863"/>
                </a:solidFill>
                <a:latin typeface="Arial"/>
                <a:ea typeface="Arial"/>
                <a:cs typeface="Arial"/>
              </a:defRPr>
            </a:lvl1pPr>
            <a:lvl2pPr algn="l">
              <a:defRPr sz="1275" b="1">
                <a:solidFill>
                  <a:srgbClr val="8C5863"/>
                </a:solidFill>
                <a:latin typeface="Arial"/>
                <a:ea typeface="Arial"/>
                <a:cs typeface="Arial"/>
              </a:defRPr>
            </a:lvl2pPr>
            <a:lvl3pPr algn="l">
              <a:defRPr sz="1275" b="1">
                <a:solidFill>
                  <a:srgbClr val="8C5863"/>
                </a:solidFill>
                <a:latin typeface="Arial"/>
                <a:ea typeface="Arial"/>
                <a:cs typeface="Arial"/>
              </a:defRPr>
            </a:lvl3pPr>
            <a:lvl4pPr algn="l">
              <a:defRPr sz="1275" b="1">
                <a:solidFill>
                  <a:srgbClr val="8C5863"/>
                </a:solidFill>
                <a:latin typeface="Arial"/>
                <a:ea typeface="Arial"/>
                <a:cs typeface="Arial"/>
              </a:defRPr>
            </a:lvl4pPr>
            <a:lvl5pPr algn="l">
              <a:defRPr sz="1275" b="1">
                <a:solidFill>
                  <a:srgbClr val="8C5863"/>
                </a:solidFill>
                <a:latin typeface="Arial"/>
                <a:ea typeface="Arial"/>
                <a:cs typeface="Arial"/>
              </a:defRPr>
            </a:lvl5pPr>
            <a:lvl6pPr algn="l">
              <a:defRPr sz="1275" b="1">
                <a:solidFill>
                  <a:srgbClr val="8C5863"/>
                </a:solidFill>
                <a:latin typeface="Arial"/>
                <a:ea typeface="Arial"/>
                <a:cs typeface="Arial"/>
              </a:defRPr>
            </a:lvl6pPr>
            <a:lvl7pPr algn="l">
              <a:defRPr sz="1275" b="1">
                <a:solidFill>
                  <a:srgbClr val="8C5863"/>
                </a:solidFill>
                <a:latin typeface="Arial"/>
                <a:ea typeface="Arial"/>
                <a:cs typeface="Arial"/>
              </a:defRPr>
            </a:lvl7pPr>
            <a:lvl8pPr algn="l">
              <a:defRPr sz="1275" b="1">
                <a:solidFill>
                  <a:srgbClr val="8C5863"/>
                </a:solidFill>
                <a:latin typeface="Arial"/>
                <a:ea typeface="Arial"/>
                <a:cs typeface="Arial"/>
              </a:defRPr>
            </a:lvl8pPr>
            <a:lvl9pPr algn="l">
              <a:defRPr sz="1275" b="1">
                <a:solidFill>
                  <a:srgbClr val="8C5863"/>
                </a:solidFill>
                <a:latin typeface="Arial"/>
                <a:ea typeface="Arial"/>
                <a:cs typeface="Arial"/>
              </a:defRPr>
            </a:lvl9pPr>
          </a:lstStyle>
          <a:p xmlns:a="http://schemas.openxmlformats.org/drawingml/2006/main">
            <a:pPr algn="l">
              <a:defRPr sz="1275" b="1">
                <a:solidFill>
                  <a:srgbClr val="8C5863"/>
                </a:solidFill>
                <a:latin typeface="Arial"/>
                <a:ea typeface="Arial"/>
                <a:cs typeface="Arial"/>
              </a:defRPr>
            </a:pPr>
            <a:r>
              <a:rPr sz="1275" b="1">
                <a:solidFill>
                  <a:srgbClr val="8C5863"/>
                </a:solidFill>
                <a:latin typeface="Arial"/>
                <a:ea typeface="Arial"/>
                <a:cs typeface="Arial"/>
              </a:rPr>
              <a:t>BEFORE</a:t>
            </a:r>
          </a:p>
        </p:txBody>
      </p:sp>
      <p:sp>
        <p:nvSpPr>
          <p:cNvPr id="2" name="EXAMPLE TRAINING CO.  /  MONTHLY ATTENDANCE">
            <a:extLst xmlns:a="http://schemas.openxmlformats.org/drawingml/2006/main">
              <a:ext uri="{FF2B5EF4-FFF2-40B4-BE49-F238E27FC236}">
                <a16:creationId xmlns:a16="http://schemas.microsoft.com/office/drawing/2014/main" id="{24DD4CCB-59CD-4A15-81D9-3D11E6B33D02}"/>
              </a:ext>
            </a:extLst>
          </p:cNvPr>
          <p:cNvSpPr>
            <a:spLocks xmlns:a="http://schemas.openxmlformats.org/drawingml/2006/main" noGrp="1"/>
          </p:cNvSpPr>
          <p:nvPr/>
        </p:nvSpPr>
        <p:spPr>
          <a:xfrm xmlns:a="http://schemas.openxmlformats.org/drawingml/2006/main">
            <a:off x="685800" y="6191250"/>
            <a:ext cx="847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125" b="0">
                <a:solidFill>
                  <a:srgbClr val="657064"/>
                </a:solidFill>
                <a:latin typeface="Arial"/>
                <a:ea typeface="Arial"/>
                <a:cs typeface="Arial"/>
              </a:defRPr>
            </a:defPPr>
            <a:lvl1pPr algn="l">
              <a:defRPr sz="1125" b="0">
                <a:solidFill>
                  <a:srgbClr val="657064"/>
                </a:solidFill>
                <a:latin typeface="Arial"/>
                <a:ea typeface="Arial"/>
                <a:cs typeface="Arial"/>
              </a:defRPr>
            </a:lvl1pPr>
            <a:lvl2pPr algn="l">
              <a:defRPr sz="1125" b="0">
                <a:solidFill>
                  <a:srgbClr val="657064"/>
                </a:solidFill>
                <a:latin typeface="Arial"/>
                <a:ea typeface="Arial"/>
                <a:cs typeface="Arial"/>
              </a:defRPr>
            </a:lvl2pPr>
            <a:lvl3pPr algn="l">
              <a:defRPr sz="1125" b="0">
                <a:solidFill>
                  <a:srgbClr val="657064"/>
                </a:solidFill>
                <a:latin typeface="Arial"/>
                <a:ea typeface="Arial"/>
                <a:cs typeface="Arial"/>
              </a:defRPr>
            </a:lvl3pPr>
            <a:lvl4pPr algn="l">
              <a:defRPr sz="1125" b="0">
                <a:solidFill>
                  <a:srgbClr val="657064"/>
                </a:solidFill>
                <a:latin typeface="Arial"/>
                <a:ea typeface="Arial"/>
                <a:cs typeface="Arial"/>
              </a:defRPr>
            </a:lvl4pPr>
            <a:lvl5pPr algn="l">
              <a:defRPr sz="1125" b="0">
                <a:solidFill>
                  <a:srgbClr val="657064"/>
                </a:solidFill>
                <a:latin typeface="Arial"/>
                <a:ea typeface="Arial"/>
                <a:cs typeface="Arial"/>
              </a:defRPr>
            </a:lvl5pPr>
            <a:lvl6pPr algn="l">
              <a:defRPr sz="1125" b="0">
                <a:solidFill>
                  <a:srgbClr val="657064"/>
                </a:solidFill>
                <a:latin typeface="Arial"/>
                <a:ea typeface="Arial"/>
                <a:cs typeface="Arial"/>
              </a:defRPr>
            </a:lvl6pPr>
            <a:lvl7pPr algn="l">
              <a:defRPr sz="1125" b="0">
                <a:solidFill>
                  <a:srgbClr val="657064"/>
                </a:solidFill>
                <a:latin typeface="Arial"/>
                <a:ea typeface="Arial"/>
                <a:cs typeface="Arial"/>
              </a:defRPr>
            </a:lvl7pPr>
            <a:lvl8pPr algn="l">
              <a:defRPr sz="1125" b="0">
                <a:solidFill>
                  <a:srgbClr val="657064"/>
                </a:solidFill>
                <a:latin typeface="Arial"/>
                <a:ea typeface="Arial"/>
                <a:cs typeface="Arial"/>
              </a:defRPr>
            </a:lvl8pPr>
            <a:lvl9pPr algn="l">
              <a:defRPr sz="1125" b="0">
                <a:solidFill>
                  <a:srgbClr val="657064"/>
                </a:solidFill>
                <a:latin typeface="Arial"/>
                <a:ea typeface="Arial"/>
                <a:cs typeface="Arial"/>
              </a:defRPr>
            </a:lvl9pPr>
          </a:lstStyle>
          <a:p xmlns:a="http://schemas.openxmlformats.org/drawingml/2006/main">
            <a:pPr algn="l">
              <a:defRPr sz="1125" b="0">
                <a:solidFill>
                  <a:srgbClr val="657064"/>
                </a:solidFill>
                <a:latin typeface="Arial"/>
                <a:ea typeface="Arial"/>
                <a:cs typeface="Arial"/>
              </a:defRPr>
            </a:pPr>
            <a:r>
              <a:rPr sz="1125" b="0">
                <a:solidFill>
                  <a:srgbClr val="657064"/>
                </a:solidFill>
                <a:latin typeface="Arial"/>
                <a:ea typeface="Arial"/>
                <a:cs typeface="Arial"/>
              </a:rPr>
              <a:t>EXAMPLE TRAINING CO.  /  MONTHLY ATTENDANCE</a:t>
            </a:r>
          </a:p>
        </p:txBody>
      </p:sp>
      <p:sp>
        <p:nvSpPr>
          <p:cNvPr id="3" name="3 / 4">
            <a:extLst xmlns:a="http://schemas.openxmlformats.org/drawingml/2006/main">
              <a:ext uri="{FF2B5EF4-FFF2-40B4-BE49-F238E27FC236}">
                <a16:creationId xmlns:a16="http://schemas.microsoft.com/office/drawing/2014/main" id="{FADB4D29-3532-4C32-826B-C81535D15988}"/>
              </a:ext>
            </a:extLst>
          </p:cNvPr>
          <p:cNvSpPr>
            <a:spLocks xmlns:a="http://schemas.openxmlformats.org/drawingml/2006/main" noGrp="1"/>
          </p:cNvSpPr>
          <p:nvPr/>
        </p:nvSpPr>
        <p:spPr>
          <a:xfrm xmlns:a="http://schemas.openxmlformats.org/drawingml/2006/main">
            <a:off x="10668000" y="6191250"/>
            <a:ext cx="838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r">
              <a:defRPr sz="1125" b="0">
                <a:solidFill>
                  <a:srgbClr val="657064"/>
                </a:solidFill>
                <a:latin typeface="Arial"/>
                <a:ea typeface="Arial"/>
                <a:cs typeface="Arial"/>
              </a:defRPr>
            </a:defPPr>
            <a:lvl1pPr algn="r">
              <a:defRPr sz="1125" b="0">
                <a:solidFill>
                  <a:srgbClr val="657064"/>
                </a:solidFill>
                <a:latin typeface="Arial"/>
                <a:ea typeface="Arial"/>
                <a:cs typeface="Arial"/>
              </a:defRPr>
            </a:lvl1pPr>
            <a:lvl2pPr algn="r">
              <a:defRPr sz="1125" b="0">
                <a:solidFill>
                  <a:srgbClr val="657064"/>
                </a:solidFill>
                <a:latin typeface="Arial"/>
                <a:ea typeface="Arial"/>
                <a:cs typeface="Arial"/>
              </a:defRPr>
            </a:lvl2pPr>
            <a:lvl3pPr algn="r">
              <a:defRPr sz="1125" b="0">
                <a:solidFill>
                  <a:srgbClr val="657064"/>
                </a:solidFill>
                <a:latin typeface="Arial"/>
                <a:ea typeface="Arial"/>
                <a:cs typeface="Arial"/>
              </a:defRPr>
            </a:lvl3pPr>
            <a:lvl4pPr algn="r">
              <a:defRPr sz="1125" b="0">
                <a:solidFill>
                  <a:srgbClr val="657064"/>
                </a:solidFill>
                <a:latin typeface="Arial"/>
                <a:ea typeface="Arial"/>
                <a:cs typeface="Arial"/>
              </a:defRPr>
            </a:lvl4pPr>
            <a:lvl5pPr algn="r">
              <a:defRPr sz="1125" b="0">
                <a:solidFill>
                  <a:srgbClr val="657064"/>
                </a:solidFill>
                <a:latin typeface="Arial"/>
                <a:ea typeface="Arial"/>
                <a:cs typeface="Arial"/>
              </a:defRPr>
            </a:lvl5pPr>
            <a:lvl6pPr algn="r">
              <a:defRPr sz="1125" b="0">
                <a:solidFill>
                  <a:srgbClr val="657064"/>
                </a:solidFill>
                <a:latin typeface="Arial"/>
                <a:ea typeface="Arial"/>
                <a:cs typeface="Arial"/>
              </a:defRPr>
            </a:lvl6pPr>
            <a:lvl7pPr algn="r">
              <a:defRPr sz="1125" b="0">
                <a:solidFill>
                  <a:srgbClr val="657064"/>
                </a:solidFill>
                <a:latin typeface="Arial"/>
                <a:ea typeface="Arial"/>
                <a:cs typeface="Arial"/>
              </a:defRPr>
            </a:lvl7pPr>
            <a:lvl8pPr algn="r">
              <a:defRPr sz="1125" b="0">
                <a:solidFill>
                  <a:srgbClr val="657064"/>
                </a:solidFill>
                <a:latin typeface="Arial"/>
                <a:ea typeface="Arial"/>
                <a:cs typeface="Arial"/>
              </a:defRPr>
            </a:lvl8pPr>
            <a:lvl9pPr algn="r">
              <a:defRPr sz="1125" b="0">
                <a:solidFill>
                  <a:srgbClr val="657064"/>
                </a:solidFill>
                <a:latin typeface="Arial"/>
                <a:ea typeface="Arial"/>
                <a:cs typeface="Arial"/>
              </a:defRPr>
            </a:lvl9pPr>
          </a:lstStyle>
          <a:p xmlns:a="http://schemas.openxmlformats.org/drawingml/2006/main">
            <a:pPr algn="r">
              <a:defRPr sz="1125" b="0">
                <a:solidFill>
                  <a:srgbClr val="657064"/>
                </a:solidFill>
                <a:latin typeface="Arial"/>
                <a:ea typeface="Arial"/>
                <a:cs typeface="Arial"/>
              </a:defRPr>
            </a:pPr>
            <a:r>
              <a:rPr sz="1125" b="0">
                <a:solidFill>
                  <a:srgbClr val="657064"/>
                </a:solidFill>
                <a:latin typeface="Arial"/>
                <a:ea typeface="Arial"/>
                <a:cs typeface="Arial"/>
              </a:rPr>
              <a:t>3 / 4</a:t>
            </a:r>
          </a:p>
        </p:txBody>
      </p:sp>
      <p:sp>
        <p:nvSpPr>
          <p:cNvPr id="4" name="Lemon Lasso demonstration · Fictional organiz">
            <a:extLst xmlns:a="http://schemas.openxmlformats.org/drawingml/2006/main">
              <a:ext uri="{FF2B5EF4-FFF2-40B4-BE49-F238E27FC236}">
                <a16:creationId xmlns:a16="http://schemas.microsoft.com/office/drawing/2014/main" id="{0E8B9703-5CC0-45F2-8539-4B46A239BBC6}"/>
              </a:ext>
            </a:extLst>
          </p:cNvPr>
          <p:cNvSpPr>
            <a:spLocks xmlns:a="http://schemas.openxmlformats.org/drawingml/2006/main" noGrp="1"/>
          </p:cNvSpPr>
          <p:nvPr/>
        </p:nvSpPr>
        <p:spPr>
          <a:xfrm xmlns:a="http://schemas.openxmlformats.org/drawingml/2006/main">
            <a:off x="685800" y="6524625"/>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900" b="0">
                <a:solidFill>
                  <a:srgbClr val="657064"/>
                </a:solidFill>
                <a:latin typeface="Arial"/>
                <a:ea typeface="Arial"/>
                <a:cs typeface="Arial"/>
              </a:defRPr>
            </a:defPPr>
            <a:lvl1pPr algn="l">
              <a:defRPr sz="900" b="0">
                <a:solidFill>
                  <a:srgbClr val="657064"/>
                </a:solidFill>
                <a:latin typeface="Arial"/>
                <a:ea typeface="Arial"/>
                <a:cs typeface="Arial"/>
              </a:defRPr>
            </a:lvl1pPr>
            <a:lvl2pPr algn="l">
              <a:defRPr sz="900" b="0">
                <a:solidFill>
                  <a:srgbClr val="657064"/>
                </a:solidFill>
                <a:latin typeface="Arial"/>
                <a:ea typeface="Arial"/>
                <a:cs typeface="Arial"/>
              </a:defRPr>
            </a:lvl2pPr>
            <a:lvl3pPr algn="l">
              <a:defRPr sz="900" b="0">
                <a:solidFill>
                  <a:srgbClr val="657064"/>
                </a:solidFill>
                <a:latin typeface="Arial"/>
                <a:ea typeface="Arial"/>
                <a:cs typeface="Arial"/>
              </a:defRPr>
            </a:lvl3pPr>
            <a:lvl4pPr algn="l">
              <a:defRPr sz="900" b="0">
                <a:solidFill>
                  <a:srgbClr val="657064"/>
                </a:solidFill>
                <a:latin typeface="Arial"/>
                <a:ea typeface="Arial"/>
                <a:cs typeface="Arial"/>
              </a:defRPr>
            </a:lvl4pPr>
            <a:lvl5pPr algn="l">
              <a:defRPr sz="900" b="0">
                <a:solidFill>
                  <a:srgbClr val="657064"/>
                </a:solidFill>
                <a:latin typeface="Arial"/>
                <a:ea typeface="Arial"/>
                <a:cs typeface="Arial"/>
              </a:defRPr>
            </a:lvl5pPr>
            <a:lvl6pPr algn="l">
              <a:defRPr sz="900" b="0">
                <a:solidFill>
                  <a:srgbClr val="657064"/>
                </a:solidFill>
                <a:latin typeface="Arial"/>
                <a:ea typeface="Arial"/>
                <a:cs typeface="Arial"/>
              </a:defRPr>
            </a:lvl6pPr>
            <a:lvl7pPr algn="l">
              <a:defRPr sz="900" b="0">
                <a:solidFill>
                  <a:srgbClr val="657064"/>
                </a:solidFill>
                <a:latin typeface="Arial"/>
                <a:ea typeface="Arial"/>
                <a:cs typeface="Arial"/>
              </a:defRPr>
            </a:lvl7pPr>
            <a:lvl8pPr algn="l">
              <a:defRPr sz="900" b="0">
                <a:solidFill>
                  <a:srgbClr val="657064"/>
                </a:solidFill>
                <a:latin typeface="Arial"/>
                <a:ea typeface="Arial"/>
                <a:cs typeface="Arial"/>
              </a:defRPr>
            </a:lvl8pPr>
            <a:lvl9pPr algn="l">
              <a:defRPr sz="900" b="0">
                <a:solidFill>
                  <a:srgbClr val="657064"/>
                </a:solidFill>
                <a:latin typeface="Arial"/>
                <a:ea typeface="Arial"/>
                <a:cs typeface="Arial"/>
              </a:defRPr>
            </a:lvl9pPr>
          </a:lstStyle>
          <a:p xmlns:a="http://schemas.openxmlformats.org/drawingml/2006/main">
            <a:pPr algn="l">
              <a:defRPr sz="900" b="0">
                <a:solidFill>
                  <a:srgbClr val="657064"/>
                </a:solidFill>
                <a:latin typeface="Arial"/>
                <a:ea typeface="Arial"/>
                <a:cs typeface="Arial"/>
              </a:defRPr>
            </a:pPr>
            <a:r>
              <a:rPr sz="900" b="0">
                <a:solidFill>
                  <a:srgbClr val="657064"/>
                </a:solidFill>
                <a:latin typeface="Arial"/>
                <a:ea typeface="Arial"/>
                <a:cs typeface="Arial"/>
              </a:rPr>
              <a:t>Lemon Lasso demonstration · Fictional organization and sample data</a:t>
            </a:r>
          </a:p>
        </p:txBody>
      </p:sp>
      <p:sp>
        <p:nvSpPr>
          <p:cNvPr id="5" name="Monthly attendance">
            <a:extLst xmlns:a="http://schemas.openxmlformats.org/drawingml/2006/main">
              <a:ext uri="{FF2B5EF4-FFF2-40B4-BE49-F238E27FC236}">
                <a16:creationId xmlns:a16="http://schemas.microsoft.com/office/drawing/2014/main" id="{21EF08AE-9215-4B51-925D-BD33789C3274}"/>
              </a:ext>
            </a:extLst>
          </p:cNvPr>
          <p:cNvSpPr>
            <a:spLocks xmlns:a="http://schemas.openxmlformats.org/drawingml/2006/main" noGrp="1"/>
          </p:cNvSpPr>
          <p:nvPr/>
        </p:nvSpPr>
        <p:spPr>
          <a:xfrm xmlns:a="http://schemas.openxmlformats.org/drawingml/2006/main">
            <a:off x="1162050" y="1000125"/>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3375" b="1">
                <a:solidFill>
                  <a:srgbClr val="623F80"/>
                </a:solidFill>
                <a:latin typeface="Georgia"/>
                <a:ea typeface="Georgia"/>
                <a:cs typeface="Georgia"/>
              </a:defRPr>
            </a:defPPr>
            <a:lvl1pPr algn="l">
              <a:defRPr sz="3375" b="1">
                <a:solidFill>
                  <a:srgbClr val="623F80"/>
                </a:solidFill>
                <a:latin typeface="Georgia"/>
                <a:ea typeface="Georgia"/>
                <a:cs typeface="Georgia"/>
              </a:defRPr>
            </a:lvl1pPr>
            <a:lvl2pPr algn="l">
              <a:defRPr sz="3375" b="1">
                <a:solidFill>
                  <a:srgbClr val="623F80"/>
                </a:solidFill>
                <a:latin typeface="Georgia"/>
                <a:ea typeface="Georgia"/>
                <a:cs typeface="Georgia"/>
              </a:defRPr>
            </a:lvl2pPr>
            <a:lvl3pPr algn="l">
              <a:defRPr sz="3375" b="1">
                <a:solidFill>
                  <a:srgbClr val="623F80"/>
                </a:solidFill>
                <a:latin typeface="Georgia"/>
                <a:ea typeface="Georgia"/>
                <a:cs typeface="Georgia"/>
              </a:defRPr>
            </a:lvl3pPr>
            <a:lvl4pPr algn="l">
              <a:defRPr sz="3375" b="1">
                <a:solidFill>
                  <a:srgbClr val="623F80"/>
                </a:solidFill>
                <a:latin typeface="Georgia"/>
                <a:ea typeface="Georgia"/>
                <a:cs typeface="Georgia"/>
              </a:defRPr>
            </a:lvl4pPr>
            <a:lvl5pPr algn="l">
              <a:defRPr sz="3375" b="1">
                <a:solidFill>
                  <a:srgbClr val="623F80"/>
                </a:solidFill>
                <a:latin typeface="Georgia"/>
                <a:ea typeface="Georgia"/>
                <a:cs typeface="Georgia"/>
              </a:defRPr>
            </a:lvl5pPr>
            <a:lvl6pPr algn="l">
              <a:defRPr sz="3375" b="1">
                <a:solidFill>
                  <a:srgbClr val="623F80"/>
                </a:solidFill>
                <a:latin typeface="Georgia"/>
                <a:ea typeface="Georgia"/>
                <a:cs typeface="Georgia"/>
              </a:defRPr>
            </a:lvl6pPr>
            <a:lvl7pPr algn="l">
              <a:defRPr sz="3375" b="1">
                <a:solidFill>
                  <a:srgbClr val="623F80"/>
                </a:solidFill>
                <a:latin typeface="Georgia"/>
                <a:ea typeface="Georgia"/>
                <a:cs typeface="Georgia"/>
              </a:defRPr>
            </a:lvl7pPr>
            <a:lvl8pPr algn="l">
              <a:defRPr sz="3375" b="1">
                <a:solidFill>
                  <a:srgbClr val="623F80"/>
                </a:solidFill>
                <a:latin typeface="Georgia"/>
                <a:ea typeface="Georgia"/>
                <a:cs typeface="Georgia"/>
              </a:defRPr>
            </a:lvl8pPr>
            <a:lvl9pPr algn="l">
              <a:defRPr sz="3375" b="1">
                <a:solidFill>
                  <a:srgbClr val="623F80"/>
                </a:solidFill>
                <a:latin typeface="Georgia"/>
                <a:ea typeface="Georgia"/>
                <a:cs typeface="Georgia"/>
              </a:defRPr>
            </a:lvl9pPr>
          </a:lstStyle>
          <a:p xmlns:a="http://schemas.openxmlformats.org/drawingml/2006/main">
            <a:pPr algn="l">
              <a:defRPr sz="3375" b="1">
                <a:solidFill>
                  <a:srgbClr val="623F80"/>
                </a:solidFill>
                <a:latin typeface="Georgia"/>
                <a:ea typeface="Georgia"/>
                <a:cs typeface="Georgia"/>
              </a:defRPr>
            </a:pPr>
            <a:r>
              <a:rPr sz="3375" b="1">
                <a:solidFill>
                  <a:srgbClr val="623F80"/>
                </a:solidFill>
                <a:latin typeface="Georgia"/>
                <a:ea typeface="Georgia"/>
                <a:cs typeface="Georgia"/>
              </a:rPr>
              <a:t>Monthly attendance</a:t>
            </a:r>
          </a:p>
        </p:txBody>
      </p:sp>
      <p:sp>
        <p:nvSpPr>
          <p:cNvPr id="6" name="Participants · October–December 2026">
            <a:extLst xmlns:a="http://schemas.openxmlformats.org/drawingml/2006/main">
              <a:ext uri="{FF2B5EF4-FFF2-40B4-BE49-F238E27FC236}">
                <a16:creationId xmlns:a16="http://schemas.microsoft.com/office/drawing/2014/main" id="{30C25185-04A9-4C33-B899-2CE04A5AD10E}"/>
              </a:ext>
            </a:extLst>
          </p:cNvPr>
          <p:cNvSpPr>
            <a:spLocks xmlns:a="http://schemas.openxmlformats.org/drawingml/2006/main" noGrp="1"/>
          </p:cNvSpPr>
          <p:nvPr/>
        </p:nvSpPr>
        <p:spPr>
          <a:xfrm xmlns:a="http://schemas.openxmlformats.org/drawingml/2006/main">
            <a:off x="1676400" y="1924050"/>
            <a:ext cx="952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650" b="0">
                <a:solidFill>
                  <a:srgbClr val="386994"/>
                </a:solidFill>
                <a:latin typeface="Arial"/>
                <a:ea typeface="Arial"/>
                <a:cs typeface="Arial"/>
              </a:defRPr>
            </a:defPPr>
            <a:lvl1pPr algn="l">
              <a:defRPr sz="1650" b="0">
                <a:solidFill>
                  <a:srgbClr val="386994"/>
                </a:solidFill>
                <a:latin typeface="Arial"/>
                <a:ea typeface="Arial"/>
                <a:cs typeface="Arial"/>
              </a:defRPr>
            </a:lvl1pPr>
            <a:lvl2pPr algn="l">
              <a:defRPr sz="1650" b="0">
                <a:solidFill>
                  <a:srgbClr val="386994"/>
                </a:solidFill>
                <a:latin typeface="Arial"/>
                <a:ea typeface="Arial"/>
                <a:cs typeface="Arial"/>
              </a:defRPr>
            </a:lvl2pPr>
            <a:lvl3pPr algn="l">
              <a:defRPr sz="1650" b="0">
                <a:solidFill>
                  <a:srgbClr val="386994"/>
                </a:solidFill>
                <a:latin typeface="Arial"/>
                <a:ea typeface="Arial"/>
                <a:cs typeface="Arial"/>
              </a:defRPr>
            </a:lvl3pPr>
            <a:lvl4pPr algn="l">
              <a:defRPr sz="1650" b="0">
                <a:solidFill>
                  <a:srgbClr val="386994"/>
                </a:solidFill>
                <a:latin typeface="Arial"/>
                <a:ea typeface="Arial"/>
                <a:cs typeface="Arial"/>
              </a:defRPr>
            </a:lvl4pPr>
            <a:lvl5pPr algn="l">
              <a:defRPr sz="1650" b="0">
                <a:solidFill>
                  <a:srgbClr val="386994"/>
                </a:solidFill>
                <a:latin typeface="Arial"/>
                <a:ea typeface="Arial"/>
                <a:cs typeface="Arial"/>
              </a:defRPr>
            </a:lvl5pPr>
            <a:lvl6pPr algn="l">
              <a:defRPr sz="1650" b="0">
                <a:solidFill>
                  <a:srgbClr val="386994"/>
                </a:solidFill>
                <a:latin typeface="Arial"/>
                <a:ea typeface="Arial"/>
                <a:cs typeface="Arial"/>
              </a:defRPr>
            </a:lvl6pPr>
            <a:lvl7pPr algn="l">
              <a:defRPr sz="1650" b="0">
                <a:solidFill>
                  <a:srgbClr val="386994"/>
                </a:solidFill>
                <a:latin typeface="Arial"/>
                <a:ea typeface="Arial"/>
                <a:cs typeface="Arial"/>
              </a:defRPr>
            </a:lvl7pPr>
            <a:lvl8pPr algn="l">
              <a:defRPr sz="1650" b="0">
                <a:solidFill>
                  <a:srgbClr val="386994"/>
                </a:solidFill>
                <a:latin typeface="Arial"/>
                <a:ea typeface="Arial"/>
                <a:cs typeface="Arial"/>
              </a:defRPr>
            </a:lvl8pPr>
            <a:lvl9pPr algn="l">
              <a:defRPr sz="1650" b="0">
                <a:solidFill>
                  <a:srgbClr val="386994"/>
                </a:solidFill>
                <a:latin typeface="Arial"/>
                <a:ea typeface="Arial"/>
                <a:cs typeface="Arial"/>
              </a:defRPr>
            </a:lvl9pPr>
          </a:lstStyle>
          <a:p xmlns:a="http://schemas.openxmlformats.org/drawingml/2006/main">
            <a:pPr algn="l">
              <a:defRPr sz="1650" b="0">
                <a:solidFill>
                  <a:srgbClr val="386994"/>
                </a:solidFill>
                <a:latin typeface="Arial"/>
                <a:ea typeface="Arial"/>
                <a:cs typeface="Arial"/>
              </a:defRPr>
            </a:pPr>
            <a:r>
              <a:rPr sz="1650" b="0">
                <a:solidFill>
                  <a:srgbClr val="386994"/>
                </a:solidFill>
                <a:latin typeface="Arial"/>
                <a:ea typeface="Arial"/>
                <a:cs typeface="Arial"/>
              </a:rPr>
              <a:t>Participants · October–December 2026</a:t>
            </a:r>
          </a:p>
        </p:txBody>
      </p:sp>
      <p:graphicFrame>
        <p:nvGraphicFramePr>
          <p:cNvPr id="7" name="Chart">
            <a:extLst xmlns:a="http://schemas.openxmlformats.org/drawingml/2006/main">
              <a:ext uri="{FF2B5EF4-FFF2-40B4-BE49-F238E27FC236}">
                <a16:creationId xmlns:a16="http://schemas.microsoft.com/office/drawing/2014/main" id="{D3DD1BB5-6346-4B9D-B803-151EE10DD5A1}"/>
              </a:ext>
            </a:extLst>
          </p:cNvPr>
          <p:cNvGraphicFramePr/>
          <p:nvPr/>
        </p:nvGraphicFramePr>
        <p:xfrm>
          <a:off xmlns:a="http://schemas.openxmlformats.org/drawingml/2006/main" x="1438275" y="2619375"/>
          <a:ext xmlns:a="http://schemas.openxmlformats.org/drawingml/2006/main" cx="8572500" cy="2857500"/>
        </p:xfrm>
        <a:graphic xmlns:a="http://schemas.openxmlformats.org/drawingml/2006/main">
          <a:graphicData uri="http://schemas.openxmlformats.org/drawingml/2006/chart">
            <c:chart xmlns:r="http://schemas.openxmlformats.org/officeDocument/2006/relationships" xmlns:c="http://schemas.openxmlformats.org/drawingml/2006/chart" r:id="Reac0cb814b354ec6"/>
          </a:graphicData>
        </a:graphic>
      </p:graphicFrame>
      <p:sp>
        <p:nvSpPr>
          <p:cNvPr id="8" name="Total: 240 participants">
            <a:extLst xmlns:a="http://schemas.openxmlformats.org/drawingml/2006/main">
              <a:ext uri="{FF2B5EF4-FFF2-40B4-BE49-F238E27FC236}">
                <a16:creationId xmlns:a16="http://schemas.microsoft.com/office/drawing/2014/main" id="{39944C73-2937-40D8-AF6E-DCBCE10562A2}"/>
              </a:ext>
            </a:extLst>
          </p:cNvPr>
          <p:cNvSpPr>
            <a:spLocks xmlns:a="http://schemas.openxmlformats.org/drawingml/2006/main" noGrp="1"/>
          </p:cNvSpPr>
          <p:nvPr/>
        </p:nvSpPr>
        <p:spPr>
          <a:xfrm xmlns:a="http://schemas.openxmlformats.org/drawingml/2006/main">
            <a:off x="1609725" y="5629275"/>
            <a:ext cx="9525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800" b="0">
                <a:solidFill>
                  <a:srgbClr val="202A3D"/>
                </a:solidFill>
                <a:latin typeface="Arial"/>
                <a:ea typeface="Arial"/>
                <a:cs typeface="Arial"/>
              </a:defRPr>
            </a:defPPr>
            <a:lvl1pPr algn="l">
              <a:defRPr sz="1800" b="0">
                <a:solidFill>
                  <a:srgbClr val="202A3D"/>
                </a:solidFill>
                <a:latin typeface="Arial"/>
                <a:ea typeface="Arial"/>
                <a:cs typeface="Arial"/>
              </a:defRPr>
            </a:lvl1pPr>
            <a:lvl2pPr algn="l">
              <a:defRPr sz="1800" b="0">
                <a:solidFill>
                  <a:srgbClr val="202A3D"/>
                </a:solidFill>
                <a:latin typeface="Arial"/>
                <a:ea typeface="Arial"/>
                <a:cs typeface="Arial"/>
              </a:defRPr>
            </a:lvl2pPr>
            <a:lvl3pPr algn="l">
              <a:defRPr sz="1800" b="0">
                <a:solidFill>
                  <a:srgbClr val="202A3D"/>
                </a:solidFill>
                <a:latin typeface="Arial"/>
                <a:ea typeface="Arial"/>
                <a:cs typeface="Arial"/>
              </a:defRPr>
            </a:lvl3pPr>
            <a:lvl4pPr algn="l">
              <a:defRPr sz="1800" b="0">
                <a:solidFill>
                  <a:srgbClr val="202A3D"/>
                </a:solidFill>
                <a:latin typeface="Arial"/>
                <a:ea typeface="Arial"/>
                <a:cs typeface="Arial"/>
              </a:defRPr>
            </a:lvl4pPr>
            <a:lvl5pPr algn="l">
              <a:defRPr sz="1800" b="0">
                <a:solidFill>
                  <a:srgbClr val="202A3D"/>
                </a:solidFill>
                <a:latin typeface="Arial"/>
                <a:ea typeface="Arial"/>
                <a:cs typeface="Arial"/>
              </a:defRPr>
            </a:lvl5pPr>
            <a:lvl6pPr algn="l">
              <a:defRPr sz="1800" b="0">
                <a:solidFill>
                  <a:srgbClr val="202A3D"/>
                </a:solidFill>
                <a:latin typeface="Arial"/>
                <a:ea typeface="Arial"/>
                <a:cs typeface="Arial"/>
              </a:defRPr>
            </a:lvl6pPr>
            <a:lvl7pPr algn="l">
              <a:defRPr sz="1800" b="0">
                <a:solidFill>
                  <a:srgbClr val="202A3D"/>
                </a:solidFill>
                <a:latin typeface="Arial"/>
                <a:ea typeface="Arial"/>
                <a:cs typeface="Arial"/>
              </a:defRPr>
            </a:lvl7pPr>
            <a:lvl8pPr algn="l">
              <a:defRPr sz="1800" b="0">
                <a:solidFill>
                  <a:srgbClr val="202A3D"/>
                </a:solidFill>
                <a:latin typeface="Arial"/>
                <a:ea typeface="Arial"/>
                <a:cs typeface="Arial"/>
              </a:defRPr>
            </a:lvl8pPr>
            <a:lvl9pPr algn="l">
              <a:defRPr sz="1800" b="0">
                <a:solidFill>
                  <a:srgbClr val="202A3D"/>
                </a:solidFill>
                <a:latin typeface="Arial"/>
                <a:ea typeface="Arial"/>
                <a:cs typeface="Arial"/>
              </a:defRPr>
            </a:lvl9pPr>
          </a:lstStyle>
          <a:p xmlns:a="http://schemas.openxmlformats.org/drawingml/2006/main">
            <a:pPr algn="l">
              <a:defRPr sz="1800" b="0">
                <a:solidFill>
                  <a:srgbClr val="202A3D"/>
                </a:solidFill>
                <a:latin typeface="Arial"/>
                <a:ea typeface="Arial"/>
                <a:cs typeface="Arial"/>
              </a:defRPr>
            </a:pPr>
            <a:r>
              <a:rPr sz="1800" b="0">
                <a:solidFill>
                  <a:srgbClr val="202A3D"/>
                </a:solidFill>
                <a:latin typeface="Arial"/>
                <a:ea typeface="Arial"/>
                <a:cs typeface="Arial"/>
              </a:rPr>
              <a:t>Total: 240 participants</a:t>
            </a:r>
          </a:p>
        </p:txBody>
      </p:sp>
    </p:spTree>
    <p:extLst>
      <p:ext uri="{BB962C8B-B14F-4D97-AF65-F5344CB8AC3E}">
        <p14:creationId xmlns:p14="http://schemas.microsoft.com/office/powerpoint/2010/main" val="971044314"/>
      </p:ext>
    </p:extLst>
  </p:cSld>
</p:sld>
</file>

<file path=ppt/slides/slide6.xml><?xml version="1.0" encoding="utf-8"?>
<p:sld xmlns:p="http://schemas.openxmlformats.org/presentationml/2006/main">
  <p:cSld>
    <p:bg>
      <p:bgPr>
        <a:solidFill xmlns:a="http://schemas.openxmlformats.org/drawingml/2006/main">
          <a:srgbClr val="FFFDF5"/>
        </a:solidFill>
      </p:bgPr>
    </p:bg>
    <p:spTree>
      <p:nvGrpSpPr>
        <p:cNvPr id="1" name=""/>
        <p:cNvGrpSpPr/>
        <p:nvPr/>
      </p:nvGrpSpPr>
      <p:grpSpPr>
        <a:xfrm xmlns:a="http://schemas.openxmlformats.org/drawingml/2006/main"/>
      </p:grpSpPr>
      <p:sp>
        <p:nvSpPr>
          <p:cNvPr id="9" name="AFTER">
            <a:extLst xmlns:a="http://schemas.openxmlformats.org/drawingml/2006/main">
              <a:ext uri="{FF2B5EF4-FFF2-40B4-BE49-F238E27FC236}">
                <a16:creationId xmlns:a16="http://schemas.microsoft.com/office/drawing/2014/main" id="{1264B818-CE4F-4A8B-B6FE-9AB641EF482B}"/>
              </a:ext>
            </a:extLst>
          </p:cNvPr>
          <p:cNvSpPr>
            <a:spLocks xmlns:a="http://schemas.openxmlformats.org/drawingml/2006/main" noGrp="1"/>
          </p:cNvSpPr>
          <p:nvPr/>
        </p:nvSpPr>
        <p:spPr>
          <a:xfrm xmlns:a="http://schemas.openxmlformats.org/drawingml/2006/main">
            <a:off x="685800" y="333375"/>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275" b="1">
                <a:solidFill>
                  <a:srgbClr val="748D72"/>
                </a:solidFill>
                <a:latin typeface="Arial"/>
                <a:ea typeface="Arial"/>
                <a:cs typeface="Arial"/>
              </a:defRPr>
            </a:defPPr>
            <a:lvl1pPr algn="l">
              <a:defRPr sz="1275" b="1">
                <a:solidFill>
                  <a:srgbClr val="748D72"/>
                </a:solidFill>
                <a:latin typeface="Arial"/>
                <a:ea typeface="Arial"/>
                <a:cs typeface="Arial"/>
              </a:defRPr>
            </a:lvl1pPr>
            <a:lvl2pPr algn="l">
              <a:defRPr sz="1275" b="1">
                <a:solidFill>
                  <a:srgbClr val="748D72"/>
                </a:solidFill>
                <a:latin typeface="Arial"/>
                <a:ea typeface="Arial"/>
                <a:cs typeface="Arial"/>
              </a:defRPr>
            </a:lvl2pPr>
            <a:lvl3pPr algn="l">
              <a:defRPr sz="1275" b="1">
                <a:solidFill>
                  <a:srgbClr val="748D72"/>
                </a:solidFill>
                <a:latin typeface="Arial"/>
                <a:ea typeface="Arial"/>
                <a:cs typeface="Arial"/>
              </a:defRPr>
            </a:lvl3pPr>
            <a:lvl4pPr algn="l">
              <a:defRPr sz="1275" b="1">
                <a:solidFill>
                  <a:srgbClr val="748D72"/>
                </a:solidFill>
                <a:latin typeface="Arial"/>
                <a:ea typeface="Arial"/>
                <a:cs typeface="Arial"/>
              </a:defRPr>
            </a:lvl4pPr>
            <a:lvl5pPr algn="l">
              <a:defRPr sz="1275" b="1">
                <a:solidFill>
                  <a:srgbClr val="748D72"/>
                </a:solidFill>
                <a:latin typeface="Arial"/>
                <a:ea typeface="Arial"/>
                <a:cs typeface="Arial"/>
              </a:defRPr>
            </a:lvl5pPr>
            <a:lvl6pPr algn="l">
              <a:defRPr sz="1275" b="1">
                <a:solidFill>
                  <a:srgbClr val="748D72"/>
                </a:solidFill>
                <a:latin typeface="Arial"/>
                <a:ea typeface="Arial"/>
                <a:cs typeface="Arial"/>
              </a:defRPr>
            </a:lvl6pPr>
            <a:lvl7pPr algn="l">
              <a:defRPr sz="1275" b="1">
                <a:solidFill>
                  <a:srgbClr val="748D72"/>
                </a:solidFill>
                <a:latin typeface="Arial"/>
                <a:ea typeface="Arial"/>
                <a:cs typeface="Arial"/>
              </a:defRPr>
            </a:lvl7pPr>
            <a:lvl8pPr algn="l">
              <a:defRPr sz="1275" b="1">
                <a:solidFill>
                  <a:srgbClr val="748D72"/>
                </a:solidFill>
                <a:latin typeface="Arial"/>
                <a:ea typeface="Arial"/>
                <a:cs typeface="Arial"/>
              </a:defRPr>
            </a:lvl8pPr>
            <a:lvl9pPr algn="l">
              <a:defRPr sz="1275" b="1">
                <a:solidFill>
                  <a:srgbClr val="748D72"/>
                </a:solidFill>
                <a:latin typeface="Arial"/>
                <a:ea typeface="Arial"/>
                <a:cs typeface="Arial"/>
              </a:defRPr>
            </a:lvl9pPr>
          </a:lstStyle>
          <a:p xmlns:a="http://schemas.openxmlformats.org/drawingml/2006/main">
            <a:pPr algn="l">
              <a:defRPr sz="1275" b="1">
                <a:solidFill>
                  <a:srgbClr val="748D72"/>
                </a:solidFill>
                <a:latin typeface="Arial"/>
                <a:ea typeface="Arial"/>
                <a:cs typeface="Arial"/>
              </a:defRPr>
            </a:pPr>
            <a:r>
              <a:rPr sz="1275" b="1">
                <a:solidFill>
                  <a:srgbClr val="748D72"/>
                </a:solidFill>
                <a:latin typeface="Arial"/>
                <a:ea typeface="Arial"/>
                <a:cs typeface="Arial"/>
              </a:rPr>
              <a:t>AFTER</a:t>
            </a:r>
          </a:p>
        </p:txBody>
      </p:sp>
      <p:sp>
        <p:nvSpPr>
          <p:cNvPr id="2" name="EXAMPLE TRAINING CO.  /  MONTHLY ATTENDANCE">
            <a:extLst xmlns:a="http://schemas.openxmlformats.org/drawingml/2006/main">
              <a:ext uri="{FF2B5EF4-FFF2-40B4-BE49-F238E27FC236}">
                <a16:creationId xmlns:a16="http://schemas.microsoft.com/office/drawing/2014/main" id="{A41DDB79-03A1-4213-8C6C-BCD71FBF7B29}"/>
              </a:ext>
            </a:extLst>
          </p:cNvPr>
          <p:cNvSpPr>
            <a:spLocks xmlns:a="http://schemas.openxmlformats.org/drawingml/2006/main" noGrp="1"/>
          </p:cNvSpPr>
          <p:nvPr/>
        </p:nvSpPr>
        <p:spPr>
          <a:xfrm xmlns:a="http://schemas.openxmlformats.org/drawingml/2006/main">
            <a:off x="685800" y="6191250"/>
            <a:ext cx="847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125" b="0">
                <a:solidFill>
                  <a:srgbClr val="657064"/>
                </a:solidFill>
                <a:latin typeface="Arial"/>
                <a:ea typeface="Arial"/>
                <a:cs typeface="Arial"/>
              </a:defRPr>
            </a:defPPr>
            <a:lvl1pPr algn="l">
              <a:defRPr sz="1125" b="0">
                <a:solidFill>
                  <a:srgbClr val="657064"/>
                </a:solidFill>
                <a:latin typeface="Arial"/>
                <a:ea typeface="Arial"/>
                <a:cs typeface="Arial"/>
              </a:defRPr>
            </a:lvl1pPr>
            <a:lvl2pPr algn="l">
              <a:defRPr sz="1125" b="0">
                <a:solidFill>
                  <a:srgbClr val="657064"/>
                </a:solidFill>
                <a:latin typeface="Arial"/>
                <a:ea typeface="Arial"/>
                <a:cs typeface="Arial"/>
              </a:defRPr>
            </a:lvl2pPr>
            <a:lvl3pPr algn="l">
              <a:defRPr sz="1125" b="0">
                <a:solidFill>
                  <a:srgbClr val="657064"/>
                </a:solidFill>
                <a:latin typeface="Arial"/>
                <a:ea typeface="Arial"/>
                <a:cs typeface="Arial"/>
              </a:defRPr>
            </a:lvl3pPr>
            <a:lvl4pPr algn="l">
              <a:defRPr sz="1125" b="0">
                <a:solidFill>
                  <a:srgbClr val="657064"/>
                </a:solidFill>
                <a:latin typeface="Arial"/>
                <a:ea typeface="Arial"/>
                <a:cs typeface="Arial"/>
              </a:defRPr>
            </a:lvl4pPr>
            <a:lvl5pPr algn="l">
              <a:defRPr sz="1125" b="0">
                <a:solidFill>
                  <a:srgbClr val="657064"/>
                </a:solidFill>
                <a:latin typeface="Arial"/>
                <a:ea typeface="Arial"/>
                <a:cs typeface="Arial"/>
              </a:defRPr>
            </a:lvl5pPr>
            <a:lvl6pPr algn="l">
              <a:defRPr sz="1125" b="0">
                <a:solidFill>
                  <a:srgbClr val="657064"/>
                </a:solidFill>
                <a:latin typeface="Arial"/>
                <a:ea typeface="Arial"/>
                <a:cs typeface="Arial"/>
              </a:defRPr>
            </a:lvl6pPr>
            <a:lvl7pPr algn="l">
              <a:defRPr sz="1125" b="0">
                <a:solidFill>
                  <a:srgbClr val="657064"/>
                </a:solidFill>
                <a:latin typeface="Arial"/>
                <a:ea typeface="Arial"/>
                <a:cs typeface="Arial"/>
              </a:defRPr>
            </a:lvl7pPr>
            <a:lvl8pPr algn="l">
              <a:defRPr sz="1125" b="0">
                <a:solidFill>
                  <a:srgbClr val="657064"/>
                </a:solidFill>
                <a:latin typeface="Arial"/>
                <a:ea typeface="Arial"/>
                <a:cs typeface="Arial"/>
              </a:defRPr>
            </a:lvl8pPr>
            <a:lvl9pPr algn="l">
              <a:defRPr sz="1125" b="0">
                <a:solidFill>
                  <a:srgbClr val="657064"/>
                </a:solidFill>
                <a:latin typeface="Arial"/>
                <a:ea typeface="Arial"/>
                <a:cs typeface="Arial"/>
              </a:defRPr>
            </a:lvl9pPr>
          </a:lstStyle>
          <a:p xmlns:a="http://schemas.openxmlformats.org/drawingml/2006/main">
            <a:pPr algn="l">
              <a:defRPr sz="1125" b="0">
                <a:solidFill>
                  <a:srgbClr val="657064"/>
                </a:solidFill>
                <a:latin typeface="Arial"/>
                <a:ea typeface="Arial"/>
                <a:cs typeface="Arial"/>
              </a:defRPr>
            </a:pPr>
            <a:r>
              <a:rPr sz="1125" b="0">
                <a:solidFill>
                  <a:srgbClr val="657064"/>
                </a:solidFill>
                <a:latin typeface="Arial"/>
                <a:ea typeface="Arial"/>
                <a:cs typeface="Arial"/>
              </a:rPr>
              <a:t>EXAMPLE TRAINING CO.  /  MONTHLY ATTENDANCE</a:t>
            </a:r>
          </a:p>
        </p:txBody>
      </p:sp>
      <p:sp>
        <p:nvSpPr>
          <p:cNvPr id="3" name="3 / 4">
            <a:extLst xmlns:a="http://schemas.openxmlformats.org/drawingml/2006/main">
              <a:ext uri="{FF2B5EF4-FFF2-40B4-BE49-F238E27FC236}">
                <a16:creationId xmlns:a16="http://schemas.microsoft.com/office/drawing/2014/main" id="{3F9B660D-83B4-4E5C-9B37-4F712765802A}"/>
              </a:ext>
            </a:extLst>
          </p:cNvPr>
          <p:cNvSpPr>
            <a:spLocks xmlns:a="http://schemas.openxmlformats.org/drawingml/2006/main" noGrp="1"/>
          </p:cNvSpPr>
          <p:nvPr/>
        </p:nvSpPr>
        <p:spPr>
          <a:xfrm xmlns:a="http://schemas.openxmlformats.org/drawingml/2006/main">
            <a:off x="10668000" y="6191250"/>
            <a:ext cx="838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r">
              <a:defRPr sz="1125" b="0">
                <a:solidFill>
                  <a:srgbClr val="657064"/>
                </a:solidFill>
                <a:latin typeface="Arial"/>
                <a:ea typeface="Arial"/>
                <a:cs typeface="Arial"/>
              </a:defRPr>
            </a:defPPr>
            <a:lvl1pPr algn="r">
              <a:defRPr sz="1125" b="0">
                <a:solidFill>
                  <a:srgbClr val="657064"/>
                </a:solidFill>
                <a:latin typeface="Arial"/>
                <a:ea typeface="Arial"/>
                <a:cs typeface="Arial"/>
              </a:defRPr>
            </a:lvl1pPr>
            <a:lvl2pPr algn="r">
              <a:defRPr sz="1125" b="0">
                <a:solidFill>
                  <a:srgbClr val="657064"/>
                </a:solidFill>
                <a:latin typeface="Arial"/>
                <a:ea typeface="Arial"/>
                <a:cs typeface="Arial"/>
              </a:defRPr>
            </a:lvl2pPr>
            <a:lvl3pPr algn="r">
              <a:defRPr sz="1125" b="0">
                <a:solidFill>
                  <a:srgbClr val="657064"/>
                </a:solidFill>
                <a:latin typeface="Arial"/>
                <a:ea typeface="Arial"/>
                <a:cs typeface="Arial"/>
              </a:defRPr>
            </a:lvl3pPr>
            <a:lvl4pPr algn="r">
              <a:defRPr sz="1125" b="0">
                <a:solidFill>
                  <a:srgbClr val="657064"/>
                </a:solidFill>
                <a:latin typeface="Arial"/>
                <a:ea typeface="Arial"/>
                <a:cs typeface="Arial"/>
              </a:defRPr>
            </a:lvl4pPr>
            <a:lvl5pPr algn="r">
              <a:defRPr sz="1125" b="0">
                <a:solidFill>
                  <a:srgbClr val="657064"/>
                </a:solidFill>
                <a:latin typeface="Arial"/>
                <a:ea typeface="Arial"/>
                <a:cs typeface="Arial"/>
              </a:defRPr>
            </a:lvl5pPr>
            <a:lvl6pPr algn="r">
              <a:defRPr sz="1125" b="0">
                <a:solidFill>
                  <a:srgbClr val="657064"/>
                </a:solidFill>
                <a:latin typeface="Arial"/>
                <a:ea typeface="Arial"/>
                <a:cs typeface="Arial"/>
              </a:defRPr>
            </a:lvl6pPr>
            <a:lvl7pPr algn="r">
              <a:defRPr sz="1125" b="0">
                <a:solidFill>
                  <a:srgbClr val="657064"/>
                </a:solidFill>
                <a:latin typeface="Arial"/>
                <a:ea typeface="Arial"/>
                <a:cs typeface="Arial"/>
              </a:defRPr>
            </a:lvl7pPr>
            <a:lvl8pPr algn="r">
              <a:defRPr sz="1125" b="0">
                <a:solidFill>
                  <a:srgbClr val="657064"/>
                </a:solidFill>
                <a:latin typeface="Arial"/>
                <a:ea typeface="Arial"/>
                <a:cs typeface="Arial"/>
              </a:defRPr>
            </a:lvl8pPr>
            <a:lvl9pPr algn="r">
              <a:defRPr sz="1125" b="0">
                <a:solidFill>
                  <a:srgbClr val="657064"/>
                </a:solidFill>
                <a:latin typeface="Arial"/>
                <a:ea typeface="Arial"/>
                <a:cs typeface="Arial"/>
              </a:defRPr>
            </a:lvl9pPr>
          </a:lstStyle>
          <a:p xmlns:a="http://schemas.openxmlformats.org/drawingml/2006/main">
            <a:pPr algn="r">
              <a:defRPr sz="1125" b="0">
                <a:solidFill>
                  <a:srgbClr val="657064"/>
                </a:solidFill>
                <a:latin typeface="Arial"/>
                <a:ea typeface="Arial"/>
                <a:cs typeface="Arial"/>
              </a:defRPr>
            </a:pPr>
            <a:r>
              <a:rPr sz="1125" b="0">
                <a:solidFill>
                  <a:srgbClr val="657064"/>
                </a:solidFill>
                <a:latin typeface="Arial"/>
                <a:ea typeface="Arial"/>
                <a:cs typeface="Arial"/>
              </a:rPr>
              <a:t>3 / 4</a:t>
            </a:r>
          </a:p>
        </p:txBody>
      </p:sp>
      <p:sp>
        <p:nvSpPr>
          <p:cNvPr id="4" name="Lemon Lasso demonstration · Fictional organiz">
            <a:extLst xmlns:a="http://schemas.openxmlformats.org/drawingml/2006/main">
              <a:ext uri="{FF2B5EF4-FFF2-40B4-BE49-F238E27FC236}">
                <a16:creationId xmlns:a16="http://schemas.microsoft.com/office/drawing/2014/main" id="{18ED2632-1C2E-4D2F-A9BF-84250C52C65F}"/>
              </a:ext>
            </a:extLst>
          </p:cNvPr>
          <p:cNvSpPr>
            <a:spLocks xmlns:a="http://schemas.openxmlformats.org/drawingml/2006/main" noGrp="1"/>
          </p:cNvSpPr>
          <p:nvPr/>
        </p:nvSpPr>
        <p:spPr>
          <a:xfrm xmlns:a="http://schemas.openxmlformats.org/drawingml/2006/main">
            <a:off x="685800" y="6524625"/>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900" b="0">
                <a:solidFill>
                  <a:srgbClr val="657064"/>
                </a:solidFill>
                <a:latin typeface="Arial"/>
                <a:ea typeface="Arial"/>
                <a:cs typeface="Arial"/>
              </a:defRPr>
            </a:defPPr>
            <a:lvl1pPr algn="l">
              <a:defRPr sz="900" b="0">
                <a:solidFill>
                  <a:srgbClr val="657064"/>
                </a:solidFill>
                <a:latin typeface="Arial"/>
                <a:ea typeface="Arial"/>
                <a:cs typeface="Arial"/>
              </a:defRPr>
            </a:lvl1pPr>
            <a:lvl2pPr algn="l">
              <a:defRPr sz="900" b="0">
                <a:solidFill>
                  <a:srgbClr val="657064"/>
                </a:solidFill>
                <a:latin typeface="Arial"/>
                <a:ea typeface="Arial"/>
                <a:cs typeface="Arial"/>
              </a:defRPr>
            </a:lvl2pPr>
            <a:lvl3pPr algn="l">
              <a:defRPr sz="900" b="0">
                <a:solidFill>
                  <a:srgbClr val="657064"/>
                </a:solidFill>
                <a:latin typeface="Arial"/>
                <a:ea typeface="Arial"/>
                <a:cs typeface="Arial"/>
              </a:defRPr>
            </a:lvl3pPr>
            <a:lvl4pPr algn="l">
              <a:defRPr sz="900" b="0">
                <a:solidFill>
                  <a:srgbClr val="657064"/>
                </a:solidFill>
                <a:latin typeface="Arial"/>
                <a:ea typeface="Arial"/>
                <a:cs typeface="Arial"/>
              </a:defRPr>
            </a:lvl4pPr>
            <a:lvl5pPr algn="l">
              <a:defRPr sz="900" b="0">
                <a:solidFill>
                  <a:srgbClr val="657064"/>
                </a:solidFill>
                <a:latin typeface="Arial"/>
                <a:ea typeface="Arial"/>
                <a:cs typeface="Arial"/>
              </a:defRPr>
            </a:lvl5pPr>
            <a:lvl6pPr algn="l">
              <a:defRPr sz="900" b="0">
                <a:solidFill>
                  <a:srgbClr val="657064"/>
                </a:solidFill>
                <a:latin typeface="Arial"/>
                <a:ea typeface="Arial"/>
                <a:cs typeface="Arial"/>
              </a:defRPr>
            </a:lvl6pPr>
            <a:lvl7pPr algn="l">
              <a:defRPr sz="900" b="0">
                <a:solidFill>
                  <a:srgbClr val="657064"/>
                </a:solidFill>
                <a:latin typeface="Arial"/>
                <a:ea typeface="Arial"/>
                <a:cs typeface="Arial"/>
              </a:defRPr>
            </a:lvl7pPr>
            <a:lvl8pPr algn="l">
              <a:defRPr sz="900" b="0">
                <a:solidFill>
                  <a:srgbClr val="657064"/>
                </a:solidFill>
                <a:latin typeface="Arial"/>
                <a:ea typeface="Arial"/>
                <a:cs typeface="Arial"/>
              </a:defRPr>
            </a:lvl8pPr>
            <a:lvl9pPr algn="l">
              <a:defRPr sz="900" b="0">
                <a:solidFill>
                  <a:srgbClr val="657064"/>
                </a:solidFill>
                <a:latin typeface="Arial"/>
                <a:ea typeface="Arial"/>
                <a:cs typeface="Arial"/>
              </a:defRPr>
            </a:lvl9pPr>
          </a:lstStyle>
          <a:p xmlns:a="http://schemas.openxmlformats.org/drawingml/2006/main">
            <a:pPr algn="l">
              <a:defRPr sz="900" b="0">
                <a:solidFill>
                  <a:srgbClr val="657064"/>
                </a:solidFill>
                <a:latin typeface="Arial"/>
                <a:ea typeface="Arial"/>
                <a:cs typeface="Arial"/>
              </a:defRPr>
            </a:pPr>
            <a:r>
              <a:rPr sz="900" b="0">
                <a:solidFill>
                  <a:srgbClr val="657064"/>
                </a:solidFill>
                <a:latin typeface="Arial"/>
                <a:ea typeface="Arial"/>
                <a:cs typeface="Arial"/>
              </a:rPr>
              <a:t>Lemon Lasso demonstration · Fictional organization and sample data</a:t>
            </a:r>
          </a:p>
        </p:txBody>
      </p:sp>
      <p:sp>
        <p:nvSpPr>
          <p:cNvPr id="5" name="Monthly attendance">
            <a:extLst xmlns:a="http://schemas.openxmlformats.org/drawingml/2006/main">
              <a:ext uri="{FF2B5EF4-FFF2-40B4-BE49-F238E27FC236}">
                <a16:creationId xmlns:a16="http://schemas.microsoft.com/office/drawing/2014/main" id="{063592C1-A47A-41C2-82EC-9A6C8B79FC03}"/>
              </a:ext>
            </a:extLst>
          </p:cNvPr>
          <p:cNvSpPr>
            <a:spLocks xmlns:a="http://schemas.openxmlformats.org/drawingml/2006/main" noGrp="1"/>
          </p:cNvSpPr>
          <p:nvPr/>
        </p:nvSpPr>
        <p:spPr>
          <a:xfrm xmlns:a="http://schemas.openxmlformats.org/drawingml/2006/main">
            <a:off x="685800" y="1000125"/>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4800" b="1">
                <a:solidFill>
                  <a:srgbClr val="202A3D"/>
                </a:solidFill>
                <a:latin typeface="Arial"/>
                <a:ea typeface="Arial"/>
                <a:cs typeface="Arial"/>
              </a:defRPr>
            </a:defPPr>
            <a:lvl1pPr algn="l">
              <a:defRPr sz="4800" b="1">
                <a:solidFill>
                  <a:srgbClr val="202A3D"/>
                </a:solidFill>
                <a:latin typeface="Arial"/>
                <a:ea typeface="Arial"/>
                <a:cs typeface="Arial"/>
              </a:defRPr>
            </a:lvl1pPr>
            <a:lvl2pPr algn="l">
              <a:defRPr sz="4800" b="1">
                <a:solidFill>
                  <a:srgbClr val="202A3D"/>
                </a:solidFill>
                <a:latin typeface="Arial"/>
                <a:ea typeface="Arial"/>
                <a:cs typeface="Arial"/>
              </a:defRPr>
            </a:lvl2pPr>
            <a:lvl3pPr algn="l">
              <a:defRPr sz="4800" b="1">
                <a:solidFill>
                  <a:srgbClr val="202A3D"/>
                </a:solidFill>
                <a:latin typeface="Arial"/>
                <a:ea typeface="Arial"/>
                <a:cs typeface="Arial"/>
              </a:defRPr>
            </a:lvl3pPr>
            <a:lvl4pPr algn="l">
              <a:defRPr sz="4800" b="1">
                <a:solidFill>
                  <a:srgbClr val="202A3D"/>
                </a:solidFill>
                <a:latin typeface="Arial"/>
                <a:ea typeface="Arial"/>
                <a:cs typeface="Arial"/>
              </a:defRPr>
            </a:lvl4pPr>
            <a:lvl5pPr algn="l">
              <a:defRPr sz="4800" b="1">
                <a:solidFill>
                  <a:srgbClr val="202A3D"/>
                </a:solidFill>
                <a:latin typeface="Arial"/>
                <a:ea typeface="Arial"/>
                <a:cs typeface="Arial"/>
              </a:defRPr>
            </a:lvl5pPr>
            <a:lvl6pPr algn="l">
              <a:defRPr sz="4800" b="1">
                <a:solidFill>
                  <a:srgbClr val="202A3D"/>
                </a:solidFill>
                <a:latin typeface="Arial"/>
                <a:ea typeface="Arial"/>
                <a:cs typeface="Arial"/>
              </a:defRPr>
            </a:lvl6pPr>
            <a:lvl7pPr algn="l">
              <a:defRPr sz="4800" b="1">
                <a:solidFill>
                  <a:srgbClr val="202A3D"/>
                </a:solidFill>
                <a:latin typeface="Arial"/>
                <a:ea typeface="Arial"/>
                <a:cs typeface="Arial"/>
              </a:defRPr>
            </a:lvl7pPr>
            <a:lvl8pPr algn="l">
              <a:defRPr sz="4800" b="1">
                <a:solidFill>
                  <a:srgbClr val="202A3D"/>
                </a:solidFill>
                <a:latin typeface="Arial"/>
                <a:ea typeface="Arial"/>
                <a:cs typeface="Arial"/>
              </a:defRPr>
            </a:lvl8pPr>
            <a:lvl9pPr algn="l">
              <a:defRPr sz="4800" b="1">
                <a:solidFill>
                  <a:srgbClr val="202A3D"/>
                </a:solidFill>
                <a:latin typeface="Arial"/>
                <a:ea typeface="Arial"/>
                <a:cs typeface="Arial"/>
              </a:defRPr>
            </a:lvl9pPr>
          </a:lstStyle>
          <a:p xmlns:a="http://schemas.openxmlformats.org/drawingml/2006/main">
            <a:pPr algn="l">
              <a:defRPr sz="4800" b="1">
                <a:solidFill>
                  <a:srgbClr val="202A3D"/>
                </a:solidFill>
                <a:latin typeface="Arial"/>
                <a:ea typeface="Arial"/>
                <a:cs typeface="Arial"/>
              </a:defRPr>
            </a:pPr>
            <a:r>
              <a:rPr sz="4800" b="1">
                <a:solidFill>
                  <a:srgbClr val="202A3D"/>
                </a:solidFill>
                <a:latin typeface="Arial"/>
                <a:ea typeface="Arial"/>
                <a:cs typeface="Arial"/>
              </a:rPr>
              <a:t>Monthly attendance</a:t>
            </a:r>
          </a:p>
        </p:txBody>
      </p:sp>
      <p:sp>
        <p:nvSpPr>
          <p:cNvPr id="6" name="Participants · October–December 2026">
            <a:extLst xmlns:a="http://schemas.openxmlformats.org/drawingml/2006/main">
              <a:ext uri="{FF2B5EF4-FFF2-40B4-BE49-F238E27FC236}">
                <a16:creationId xmlns:a16="http://schemas.microsoft.com/office/drawing/2014/main" id="{9EF24E2C-ECCF-4F04-8B15-C655811F2578}"/>
              </a:ext>
            </a:extLst>
          </p:cNvPr>
          <p:cNvSpPr>
            <a:spLocks xmlns:a="http://schemas.openxmlformats.org/drawingml/2006/main" noGrp="1"/>
          </p:cNvSpPr>
          <p:nvPr/>
        </p:nvSpPr>
        <p:spPr>
          <a:xfrm xmlns:a="http://schemas.openxmlformats.org/drawingml/2006/main">
            <a:off x="733425" y="1924050"/>
            <a:ext cx="952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800" b="0">
                <a:solidFill>
                  <a:srgbClr val="657064"/>
                </a:solidFill>
                <a:latin typeface="Arial"/>
                <a:ea typeface="Arial"/>
                <a:cs typeface="Arial"/>
              </a:defRPr>
            </a:defPPr>
            <a:lvl1pPr algn="l">
              <a:defRPr sz="1800" b="0">
                <a:solidFill>
                  <a:srgbClr val="657064"/>
                </a:solidFill>
                <a:latin typeface="Arial"/>
                <a:ea typeface="Arial"/>
                <a:cs typeface="Arial"/>
              </a:defRPr>
            </a:lvl1pPr>
            <a:lvl2pPr algn="l">
              <a:defRPr sz="1800" b="0">
                <a:solidFill>
                  <a:srgbClr val="657064"/>
                </a:solidFill>
                <a:latin typeface="Arial"/>
                <a:ea typeface="Arial"/>
                <a:cs typeface="Arial"/>
              </a:defRPr>
            </a:lvl2pPr>
            <a:lvl3pPr algn="l">
              <a:defRPr sz="1800" b="0">
                <a:solidFill>
                  <a:srgbClr val="657064"/>
                </a:solidFill>
                <a:latin typeface="Arial"/>
                <a:ea typeface="Arial"/>
                <a:cs typeface="Arial"/>
              </a:defRPr>
            </a:lvl3pPr>
            <a:lvl4pPr algn="l">
              <a:defRPr sz="1800" b="0">
                <a:solidFill>
                  <a:srgbClr val="657064"/>
                </a:solidFill>
                <a:latin typeface="Arial"/>
                <a:ea typeface="Arial"/>
                <a:cs typeface="Arial"/>
              </a:defRPr>
            </a:lvl4pPr>
            <a:lvl5pPr algn="l">
              <a:defRPr sz="1800" b="0">
                <a:solidFill>
                  <a:srgbClr val="657064"/>
                </a:solidFill>
                <a:latin typeface="Arial"/>
                <a:ea typeface="Arial"/>
                <a:cs typeface="Arial"/>
              </a:defRPr>
            </a:lvl5pPr>
            <a:lvl6pPr algn="l">
              <a:defRPr sz="1800" b="0">
                <a:solidFill>
                  <a:srgbClr val="657064"/>
                </a:solidFill>
                <a:latin typeface="Arial"/>
                <a:ea typeface="Arial"/>
                <a:cs typeface="Arial"/>
              </a:defRPr>
            </a:lvl6pPr>
            <a:lvl7pPr algn="l">
              <a:defRPr sz="1800" b="0">
                <a:solidFill>
                  <a:srgbClr val="657064"/>
                </a:solidFill>
                <a:latin typeface="Arial"/>
                <a:ea typeface="Arial"/>
                <a:cs typeface="Arial"/>
              </a:defRPr>
            </a:lvl7pPr>
            <a:lvl8pPr algn="l">
              <a:defRPr sz="1800" b="0">
                <a:solidFill>
                  <a:srgbClr val="657064"/>
                </a:solidFill>
                <a:latin typeface="Arial"/>
                <a:ea typeface="Arial"/>
                <a:cs typeface="Arial"/>
              </a:defRPr>
            </a:lvl8pPr>
            <a:lvl9pPr algn="l">
              <a:defRPr sz="1800" b="0">
                <a:solidFill>
                  <a:srgbClr val="657064"/>
                </a:solidFill>
                <a:latin typeface="Arial"/>
                <a:ea typeface="Arial"/>
                <a:cs typeface="Arial"/>
              </a:defRPr>
            </a:lvl9pPr>
          </a:lstStyle>
          <a:p xmlns:a="http://schemas.openxmlformats.org/drawingml/2006/main">
            <a:pPr algn="l">
              <a:defRPr sz="1800" b="0">
                <a:solidFill>
                  <a:srgbClr val="657064"/>
                </a:solidFill>
                <a:latin typeface="Arial"/>
                <a:ea typeface="Arial"/>
                <a:cs typeface="Arial"/>
              </a:defRPr>
            </a:pPr>
            <a:r>
              <a:rPr sz="1800" b="0">
                <a:solidFill>
                  <a:srgbClr val="657064"/>
                </a:solidFill>
                <a:latin typeface="Arial"/>
                <a:ea typeface="Arial"/>
                <a:cs typeface="Arial"/>
              </a:rPr>
              <a:t>Participants · October–December 2026</a:t>
            </a:r>
          </a:p>
        </p:txBody>
      </p:sp>
      <p:graphicFrame>
        <p:nvGraphicFramePr>
          <p:cNvPr id="7" name="Chart">
            <a:extLst xmlns:a="http://schemas.openxmlformats.org/drawingml/2006/main">
              <a:ext uri="{FF2B5EF4-FFF2-40B4-BE49-F238E27FC236}">
                <a16:creationId xmlns:a16="http://schemas.microsoft.com/office/drawing/2014/main" id="{D5716796-B2CA-4321-8C4C-474185ACAB7C}"/>
              </a:ext>
            </a:extLst>
          </p:cNvPr>
          <p:cNvGraphicFramePr/>
          <p:nvPr/>
        </p:nvGraphicFramePr>
        <p:xfrm>
          <a:off xmlns:a="http://schemas.openxmlformats.org/drawingml/2006/main" x="609600" y="2619375"/>
          <a:ext xmlns:a="http://schemas.openxmlformats.org/drawingml/2006/main" cx="9525000" cy="2857500"/>
        </p:xfrm>
        <a:graphic xmlns:a="http://schemas.openxmlformats.org/drawingml/2006/main">
          <a:graphicData uri="http://schemas.openxmlformats.org/drawingml/2006/chart">
            <c:chart xmlns:r="http://schemas.openxmlformats.org/officeDocument/2006/relationships" xmlns:c="http://schemas.openxmlformats.org/drawingml/2006/chart" r:id="Rd1067ad547c44cd9"/>
          </a:graphicData>
        </a:graphic>
      </p:graphicFrame>
      <p:sp>
        <p:nvSpPr>
          <p:cNvPr id="8" name="Total: 240 participants">
            <a:extLst xmlns:a="http://schemas.openxmlformats.org/drawingml/2006/main">
              <a:ext uri="{FF2B5EF4-FFF2-40B4-BE49-F238E27FC236}">
                <a16:creationId xmlns:a16="http://schemas.microsoft.com/office/drawing/2014/main" id="{83AF987E-F178-4A60-90F1-97E4D560BA36}"/>
              </a:ext>
            </a:extLst>
          </p:cNvPr>
          <p:cNvSpPr>
            <a:spLocks xmlns:a="http://schemas.openxmlformats.org/drawingml/2006/main" noGrp="1"/>
          </p:cNvSpPr>
          <p:nvPr/>
        </p:nvSpPr>
        <p:spPr>
          <a:xfrm xmlns:a="http://schemas.openxmlformats.org/drawingml/2006/main">
            <a:off x="733425" y="5629275"/>
            <a:ext cx="9525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800" b="1">
                <a:solidFill>
                  <a:srgbClr val="202A3D"/>
                </a:solidFill>
                <a:latin typeface="Arial"/>
                <a:ea typeface="Arial"/>
                <a:cs typeface="Arial"/>
              </a:defRPr>
            </a:defPPr>
            <a:lvl1pPr algn="l">
              <a:defRPr sz="1800" b="1">
                <a:solidFill>
                  <a:srgbClr val="202A3D"/>
                </a:solidFill>
                <a:latin typeface="Arial"/>
                <a:ea typeface="Arial"/>
                <a:cs typeface="Arial"/>
              </a:defRPr>
            </a:lvl1pPr>
            <a:lvl2pPr algn="l">
              <a:defRPr sz="1800" b="1">
                <a:solidFill>
                  <a:srgbClr val="202A3D"/>
                </a:solidFill>
                <a:latin typeface="Arial"/>
                <a:ea typeface="Arial"/>
                <a:cs typeface="Arial"/>
              </a:defRPr>
            </a:lvl2pPr>
            <a:lvl3pPr algn="l">
              <a:defRPr sz="1800" b="1">
                <a:solidFill>
                  <a:srgbClr val="202A3D"/>
                </a:solidFill>
                <a:latin typeface="Arial"/>
                <a:ea typeface="Arial"/>
                <a:cs typeface="Arial"/>
              </a:defRPr>
            </a:lvl3pPr>
            <a:lvl4pPr algn="l">
              <a:defRPr sz="1800" b="1">
                <a:solidFill>
                  <a:srgbClr val="202A3D"/>
                </a:solidFill>
                <a:latin typeface="Arial"/>
                <a:ea typeface="Arial"/>
                <a:cs typeface="Arial"/>
              </a:defRPr>
            </a:lvl4pPr>
            <a:lvl5pPr algn="l">
              <a:defRPr sz="1800" b="1">
                <a:solidFill>
                  <a:srgbClr val="202A3D"/>
                </a:solidFill>
                <a:latin typeface="Arial"/>
                <a:ea typeface="Arial"/>
                <a:cs typeface="Arial"/>
              </a:defRPr>
            </a:lvl5pPr>
            <a:lvl6pPr algn="l">
              <a:defRPr sz="1800" b="1">
                <a:solidFill>
                  <a:srgbClr val="202A3D"/>
                </a:solidFill>
                <a:latin typeface="Arial"/>
                <a:ea typeface="Arial"/>
                <a:cs typeface="Arial"/>
              </a:defRPr>
            </a:lvl6pPr>
            <a:lvl7pPr algn="l">
              <a:defRPr sz="1800" b="1">
                <a:solidFill>
                  <a:srgbClr val="202A3D"/>
                </a:solidFill>
                <a:latin typeface="Arial"/>
                <a:ea typeface="Arial"/>
                <a:cs typeface="Arial"/>
              </a:defRPr>
            </a:lvl7pPr>
            <a:lvl8pPr algn="l">
              <a:defRPr sz="1800" b="1">
                <a:solidFill>
                  <a:srgbClr val="202A3D"/>
                </a:solidFill>
                <a:latin typeface="Arial"/>
                <a:ea typeface="Arial"/>
                <a:cs typeface="Arial"/>
              </a:defRPr>
            </a:lvl8pPr>
            <a:lvl9pPr algn="l">
              <a:defRPr sz="1800" b="1">
                <a:solidFill>
                  <a:srgbClr val="202A3D"/>
                </a:solidFill>
                <a:latin typeface="Arial"/>
                <a:ea typeface="Arial"/>
                <a:cs typeface="Arial"/>
              </a:defRPr>
            </a:lvl9pPr>
          </a:lstStyle>
          <a:p xmlns:a="http://schemas.openxmlformats.org/drawingml/2006/main">
            <a:pPr algn="l">
              <a:defRPr sz="1800" b="1">
                <a:solidFill>
                  <a:srgbClr val="202A3D"/>
                </a:solidFill>
                <a:latin typeface="Arial"/>
                <a:ea typeface="Arial"/>
                <a:cs typeface="Arial"/>
              </a:defRPr>
            </a:pPr>
            <a:r>
              <a:rPr sz="1800" b="1">
                <a:solidFill>
                  <a:srgbClr val="202A3D"/>
                </a:solidFill>
                <a:latin typeface="Arial"/>
                <a:ea typeface="Arial"/>
                <a:cs typeface="Arial"/>
              </a:rPr>
              <a:t>Total: 240 participants</a:t>
            </a:r>
          </a:p>
        </p:txBody>
      </p:sp>
    </p:spTree>
    <p:extLst>
      <p:ext uri="{BB962C8B-B14F-4D97-AF65-F5344CB8AC3E}">
        <p14:creationId xmlns:p14="http://schemas.microsoft.com/office/powerpoint/2010/main" val="81046853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BEFORE">
            <a:extLst xmlns:a="http://schemas.openxmlformats.org/drawingml/2006/main">
              <a:ext uri="{FF2B5EF4-FFF2-40B4-BE49-F238E27FC236}">
                <a16:creationId xmlns:a16="http://schemas.microsoft.com/office/drawing/2014/main" id="{DD1A08BE-1C50-4690-9B94-9DC00C96D3D5}"/>
              </a:ext>
            </a:extLst>
          </p:cNvPr>
          <p:cNvSpPr>
            <a:spLocks xmlns:a="http://schemas.openxmlformats.org/drawingml/2006/main" noGrp="1"/>
          </p:cNvSpPr>
          <p:nvPr/>
        </p:nvSpPr>
        <p:spPr>
          <a:xfrm xmlns:a="http://schemas.openxmlformats.org/drawingml/2006/main">
            <a:off x="685800" y="333375"/>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275" b="1">
                <a:solidFill>
                  <a:srgbClr val="8C5863"/>
                </a:solidFill>
                <a:latin typeface="Arial"/>
                <a:ea typeface="Arial"/>
                <a:cs typeface="Arial"/>
              </a:defRPr>
            </a:defPPr>
            <a:lvl1pPr algn="l">
              <a:defRPr sz="1275" b="1">
                <a:solidFill>
                  <a:srgbClr val="8C5863"/>
                </a:solidFill>
                <a:latin typeface="Arial"/>
                <a:ea typeface="Arial"/>
                <a:cs typeface="Arial"/>
              </a:defRPr>
            </a:lvl1pPr>
            <a:lvl2pPr algn="l">
              <a:defRPr sz="1275" b="1">
                <a:solidFill>
                  <a:srgbClr val="8C5863"/>
                </a:solidFill>
                <a:latin typeface="Arial"/>
                <a:ea typeface="Arial"/>
                <a:cs typeface="Arial"/>
              </a:defRPr>
            </a:lvl2pPr>
            <a:lvl3pPr algn="l">
              <a:defRPr sz="1275" b="1">
                <a:solidFill>
                  <a:srgbClr val="8C5863"/>
                </a:solidFill>
                <a:latin typeface="Arial"/>
                <a:ea typeface="Arial"/>
                <a:cs typeface="Arial"/>
              </a:defRPr>
            </a:lvl3pPr>
            <a:lvl4pPr algn="l">
              <a:defRPr sz="1275" b="1">
                <a:solidFill>
                  <a:srgbClr val="8C5863"/>
                </a:solidFill>
                <a:latin typeface="Arial"/>
                <a:ea typeface="Arial"/>
                <a:cs typeface="Arial"/>
              </a:defRPr>
            </a:lvl4pPr>
            <a:lvl5pPr algn="l">
              <a:defRPr sz="1275" b="1">
                <a:solidFill>
                  <a:srgbClr val="8C5863"/>
                </a:solidFill>
                <a:latin typeface="Arial"/>
                <a:ea typeface="Arial"/>
                <a:cs typeface="Arial"/>
              </a:defRPr>
            </a:lvl5pPr>
            <a:lvl6pPr algn="l">
              <a:defRPr sz="1275" b="1">
                <a:solidFill>
                  <a:srgbClr val="8C5863"/>
                </a:solidFill>
                <a:latin typeface="Arial"/>
                <a:ea typeface="Arial"/>
                <a:cs typeface="Arial"/>
              </a:defRPr>
            </a:lvl6pPr>
            <a:lvl7pPr algn="l">
              <a:defRPr sz="1275" b="1">
                <a:solidFill>
                  <a:srgbClr val="8C5863"/>
                </a:solidFill>
                <a:latin typeface="Arial"/>
                <a:ea typeface="Arial"/>
                <a:cs typeface="Arial"/>
              </a:defRPr>
            </a:lvl7pPr>
            <a:lvl8pPr algn="l">
              <a:defRPr sz="1275" b="1">
                <a:solidFill>
                  <a:srgbClr val="8C5863"/>
                </a:solidFill>
                <a:latin typeface="Arial"/>
                <a:ea typeface="Arial"/>
                <a:cs typeface="Arial"/>
              </a:defRPr>
            </a:lvl8pPr>
            <a:lvl9pPr algn="l">
              <a:defRPr sz="1275" b="1">
                <a:solidFill>
                  <a:srgbClr val="8C5863"/>
                </a:solidFill>
                <a:latin typeface="Arial"/>
                <a:ea typeface="Arial"/>
                <a:cs typeface="Arial"/>
              </a:defRPr>
            </a:lvl9pPr>
          </a:lstStyle>
          <a:p xmlns:a="http://schemas.openxmlformats.org/drawingml/2006/main">
            <a:pPr algn="l">
              <a:defRPr sz="1275" b="1">
                <a:solidFill>
                  <a:srgbClr val="8C5863"/>
                </a:solidFill>
                <a:latin typeface="Arial"/>
                <a:ea typeface="Arial"/>
                <a:cs typeface="Arial"/>
              </a:defRPr>
            </a:pPr>
            <a:r>
              <a:rPr sz="1275" b="1">
                <a:solidFill>
                  <a:srgbClr val="8C5863"/>
                </a:solidFill>
                <a:latin typeface="Arial"/>
                <a:ea typeface="Arial"/>
                <a:cs typeface="Arial"/>
              </a:rPr>
              <a:t>BEFORE</a:t>
            </a:r>
          </a:p>
        </p:txBody>
      </p:sp>
      <p:sp>
        <p:nvSpPr>
          <p:cNvPr id="2" name="EXAMPLE TRAINING CO.  /  Q1 PLAN">
            <a:extLst xmlns:a="http://schemas.openxmlformats.org/drawingml/2006/main">
              <a:ext uri="{FF2B5EF4-FFF2-40B4-BE49-F238E27FC236}">
                <a16:creationId xmlns:a16="http://schemas.microsoft.com/office/drawing/2014/main" id="{E4F49224-2C8C-46DE-912A-B1DC2D3BCF34}"/>
              </a:ext>
            </a:extLst>
          </p:cNvPr>
          <p:cNvSpPr>
            <a:spLocks xmlns:a="http://schemas.openxmlformats.org/drawingml/2006/main" noGrp="1"/>
          </p:cNvSpPr>
          <p:nvPr/>
        </p:nvSpPr>
        <p:spPr>
          <a:xfrm xmlns:a="http://schemas.openxmlformats.org/drawingml/2006/main">
            <a:off x="685800" y="6191250"/>
            <a:ext cx="847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125" b="0">
                <a:solidFill>
                  <a:srgbClr val="657064"/>
                </a:solidFill>
                <a:latin typeface="Arial"/>
                <a:ea typeface="Arial"/>
                <a:cs typeface="Arial"/>
              </a:defRPr>
            </a:defPPr>
            <a:lvl1pPr algn="l">
              <a:defRPr sz="1125" b="0">
                <a:solidFill>
                  <a:srgbClr val="657064"/>
                </a:solidFill>
                <a:latin typeface="Arial"/>
                <a:ea typeface="Arial"/>
                <a:cs typeface="Arial"/>
              </a:defRPr>
            </a:lvl1pPr>
            <a:lvl2pPr algn="l">
              <a:defRPr sz="1125" b="0">
                <a:solidFill>
                  <a:srgbClr val="657064"/>
                </a:solidFill>
                <a:latin typeface="Arial"/>
                <a:ea typeface="Arial"/>
                <a:cs typeface="Arial"/>
              </a:defRPr>
            </a:lvl2pPr>
            <a:lvl3pPr algn="l">
              <a:defRPr sz="1125" b="0">
                <a:solidFill>
                  <a:srgbClr val="657064"/>
                </a:solidFill>
                <a:latin typeface="Arial"/>
                <a:ea typeface="Arial"/>
                <a:cs typeface="Arial"/>
              </a:defRPr>
            </a:lvl3pPr>
            <a:lvl4pPr algn="l">
              <a:defRPr sz="1125" b="0">
                <a:solidFill>
                  <a:srgbClr val="657064"/>
                </a:solidFill>
                <a:latin typeface="Arial"/>
                <a:ea typeface="Arial"/>
                <a:cs typeface="Arial"/>
              </a:defRPr>
            </a:lvl4pPr>
            <a:lvl5pPr algn="l">
              <a:defRPr sz="1125" b="0">
                <a:solidFill>
                  <a:srgbClr val="657064"/>
                </a:solidFill>
                <a:latin typeface="Arial"/>
                <a:ea typeface="Arial"/>
                <a:cs typeface="Arial"/>
              </a:defRPr>
            </a:lvl5pPr>
            <a:lvl6pPr algn="l">
              <a:defRPr sz="1125" b="0">
                <a:solidFill>
                  <a:srgbClr val="657064"/>
                </a:solidFill>
                <a:latin typeface="Arial"/>
                <a:ea typeface="Arial"/>
                <a:cs typeface="Arial"/>
              </a:defRPr>
            </a:lvl6pPr>
            <a:lvl7pPr algn="l">
              <a:defRPr sz="1125" b="0">
                <a:solidFill>
                  <a:srgbClr val="657064"/>
                </a:solidFill>
                <a:latin typeface="Arial"/>
                <a:ea typeface="Arial"/>
                <a:cs typeface="Arial"/>
              </a:defRPr>
            </a:lvl7pPr>
            <a:lvl8pPr algn="l">
              <a:defRPr sz="1125" b="0">
                <a:solidFill>
                  <a:srgbClr val="657064"/>
                </a:solidFill>
                <a:latin typeface="Arial"/>
                <a:ea typeface="Arial"/>
                <a:cs typeface="Arial"/>
              </a:defRPr>
            </a:lvl8pPr>
            <a:lvl9pPr algn="l">
              <a:defRPr sz="1125" b="0">
                <a:solidFill>
                  <a:srgbClr val="657064"/>
                </a:solidFill>
                <a:latin typeface="Arial"/>
                <a:ea typeface="Arial"/>
                <a:cs typeface="Arial"/>
              </a:defRPr>
            </a:lvl9pPr>
          </a:lstStyle>
          <a:p xmlns:a="http://schemas.openxmlformats.org/drawingml/2006/main">
            <a:pPr algn="l">
              <a:defRPr sz="1125" b="0">
                <a:solidFill>
                  <a:srgbClr val="657064"/>
                </a:solidFill>
                <a:latin typeface="Arial"/>
                <a:ea typeface="Arial"/>
                <a:cs typeface="Arial"/>
              </a:defRPr>
            </a:pPr>
            <a:r>
              <a:rPr sz="1125" b="0">
                <a:solidFill>
                  <a:srgbClr val="657064"/>
                </a:solidFill>
                <a:latin typeface="Arial"/>
                <a:ea typeface="Arial"/>
                <a:cs typeface="Arial"/>
              </a:rPr>
              <a:t>EXAMPLE TRAINING CO.  /  Q1 PLAN</a:t>
            </a:r>
          </a:p>
        </p:txBody>
      </p:sp>
      <p:sp>
        <p:nvSpPr>
          <p:cNvPr id="3" name="4 / 4">
            <a:extLst xmlns:a="http://schemas.openxmlformats.org/drawingml/2006/main">
              <a:ext uri="{FF2B5EF4-FFF2-40B4-BE49-F238E27FC236}">
                <a16:creationId xmlns:a16="http://schemas.microsoft.com/office/drawing/2014/main" id="{3A4E9DCB-11C5-4AF1-996D-6AA1C1238E7A}"/>
              </a:ext>
            </a:extLst>
          </p:cNvPr>
          <p:cNvSpPr>
            <a:spLocks xmlns:a="http://schemas.openxmlformats.org/drawingml/2006/main" noGrp="1"/>
          </p:cNvSpPr>
          <p:nvPr/>
        </p:nvSpPr>
        <p:spPr>
          <a:xfrm xmlns:a="http://schemas.openxmlformats.org/drawingml/2006/main">
            <a:off x="10668000" y="6191250"/>
            <a:ext cx="838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r">
              <a:defRPr sz="1125" b="0">
                <a:solidFill>
                  <a:srgbClr val="657064"/>
                </a:solidFill>
                <a:latin typeface="Arial"/>
                <a:ea typeface="Arial"/>
                <a:cs typeface="Arial"/>
              </a:defRPr>
            </a:defPPr>
            <a:lvl1pPr algn="r">
              <a:defRPr sz="1125" b="0">
                <a:solidFill>
                  <a:srgbClr val="657064"/>
                </a:solidFill>
                <a:latin typeface="Arial"/>
                <a:ea typeface="Arial"/>
                <a:cs typeface="Arial"/>
              </a:defRPr>
            </a:lvl1pPr>
            <a:lvl2pPr algn="r">
              <a:defRPr sz="1125" b="0">
                <a:solidFill>
                  <a:srgbClr val="657064"/>
                </a:solidFill>
                <a:latin typeface="Arial"/>
                <a:ea typeface="Arial"/>
                <a:cs typeface="Arial"/>
              </a:defRPr>
            </a:lvl2pPr>
            <a:lvl3pPr algn="r">
              <a:defRPr sz="1125" b="0">
                <a:solidFill>
                  <a:srgbClr val="657064"/>
                </a:solidFill>
                <a:latin typeface="Arial"/>
                <a:ea typeface="Arial"/>
                <a:cs typeface="Arial"/>
              </a:defRPr>
            </a:lvl3pPr>
            <a:lvl4pPr algn="r">
              <a:defRPr sz="1125" b="0">
                <a:solidFill>
                  <a:srgbClr val="657064"/>
                </a:solidFill>
                <a:latin typeface="Arial"/>
                <a:ea typeface="Arial"/>
                <a:cs typeface="Arial"/>
              </a:defRPr>
            </a:lvl4pPr>
            <a:lvl5pPr algn="r">
              <a:defRPr sz="1125" b="0">
                <a:solidFill>
                  <a:srgbClr val="657064"/>
                </a:solidFill>
                <a:latin typeface="Arial"/>
                <a:ea typeface="Arial"/>
                <a:cs typeface="Arial"/>
              </a:defRPr>
            </a:lvl5pPr>
            <a:lvl6pPr algn="r">
              <a:defRPr sz="1125" b="0">
                <a:solidFill>
                  <a:srgbClr val="657064"/>
                </a:solidFill>
                <a:latin typeface="Arial"/>
                <a:ea typeface="Arial"/>
                <a:cs typeface="Arial"/>
              </a:defRPr>
            </a:lvl6pPr>
            <a:lvl7pPr algn="r">
              <a:defRPr sz="1125" b="0">
                <a:solidFill>
                  <a:srgbClr val="657064"/>
                </a:solidFill>
                <a:latin typeface="Arial"/>
                <a:ea typeface="Arial"/>
                <a:cs typeface="Arial"/>
              </a:defRPr>
            </a:lvl7pPr>
            <a:lvl8pPr algn="r">
              <a:defRPr sz="1125" b="0">
                <a:solidFill>
                  <a:srgbClr val="657064"/>
                </a:solidFill>
                <a:latin typeface="Arial"/>
                <a:ea typeface="Arial"/>
                <a:cs typeface="Arial"/>
              </a:defRPr>
            </a:lvl8pPr>
            <a:lvl9pPr algn="r">
              <a:defRPr sz="1125" b="0">
                <a:solidFill>
                  <a:srgbClr val="657064"/>
                </a:solidFill>
                <a:latin typeface="Arial"/>
                <a:ea typeface="Arial"/>
                <a:cs typeface="Arial"/>
              </a:defRPr>
            </a:lvl9pPr>
          </a:lstStyle>
          <a:p xmlns:a="http://schemas.openxmlformats.org/drawingml/2006/main">
            <a:pPr algn="r">
              <a:defRPr sz="1125" b="0">
                <a:solidFill>
                  <a:srgbClr val="657064"/>
                </a:solidFill>
                <a:latin typeface="Arial"/>
                <a:ea typeface="Arial"/>
                <a:cs typeface="Arial"/>
              </a:defRPr>
            </a:pPr>
            <a:r>
              <a:rPr sz="1125" b="0">
                <a:solidFill>
                  <a:srgbClr val="657064"/>
                </a:solidFill>
                <a:latin typeface="Arial"/>
                <a:ea typeface="Arial"/>
                <a:cs typeface="Arial"/>
              </a:rPr>
              <a:t>4 / 4</a:t>
            </a:r>
          </a:p>
        </p:txBody>
      </p:sp>
      <p:sp>
        <p:nvSpPr>
          <p:cNvPr id="4" name="Lemon Lasso demonstration · Fictional organiz">
            <a:extLst xmlns:a="http://schemas.openxmlformats.org/drawingml/2006/main">
              <a:ext uri="{FF2B5EF4-FFF2-40B4-BE49-F238E27FC236}">
                <a16:creationId xmlns:a16="http://schemas.microsoft.com/office/drawing/2014/main" id="{3EC89483-45A6-4497-933D-B4973D711FFC}"/>
              </a:ext>
            </a:extLst>
          </p:cNvPr>
          <p:cNvSpPr>
            <a:spLocks xmlns:a="http://schemas.openxmlformats.org/drawingml/2006/main" noGrp="1"/>
          </p:cNvSpPr>
          <p:nvPr/>
        </p:nvSpPr>
        <p:spPr>
          <a:xfrm xmlns:a="http://schemas.openxmlformats.org/drawingml/2006/main">
            <a:off x="685800" y="6524625"/>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900" b="0">
                <a:solidFill>
                  <a:srgbClr val="657064"/>
                </a:solidFill>
                <a:latin typeface="Arial"/>
                <a:ea typeface="Arial"/>
                <a:cs typeface="Arial"/>
              </a:defRPr>
            </a:defPPr>
            <a:lvl1pPr algn="l">
              <a:defRPr sz="900" b="0">
                <a:solidFill>
                  <a:srgbClr val="657064"/>
                </a:solidFill>
                <a:latin typeface="Arial"/>
                <a:ea typeface="Arial"/>
                <a:cs typeface="Arial"/>
              </a:defRPr>
            </a:lvl1pPr>
            <a:lvl2pPr algn="l">
              <a:defRPr sz="900" b="0">
                <a:solidFill>
                  <a:srgbClr val="657064"/>
                </a:solidFill>
                <a:latin typeface="Arial"/>
                <a:ea typeface="Arial"/>
                <a:cs typeface="Arial"/>
              </a:defRPr>
            </a:lvl2pPr>
            <a:lvl3pPr algn="l">
              <a:defRPr sz="900" b="0">
                <a:solidFill>
                  <a:srgbClr val="657064"/>
                </a:solidFill>
                <a:latin typeface="Arial"/>
                <a:ea typeface="Arial"/>
                <a:cs typeface="Arial"/>
              </a:defRPr>
            </a:lvl3pPr>
            <a:lvl4pPr algn="l">
              <a:defRPr sz="900" b="0">
                <a:solidFill>
                  <a:srgbClr val="657064"/>
                </a:solidFill>
                <a:latin typeface="Arial"/>
                <a:ea typeface="Arial"/>
                <a:cs typeface="Arial"/>
              </a:defRPr>
            </a:lvl4pPr>
            <a:lvl5pPr algn="l">
              <a:defRPr sz="900" b="0">
                <a:solidFill>
                  <a:srgbClr val="657064"/>
                </a:solidFill>
                <a:latin typeface="Arial"/>
                <a:ea typeface="Arial"/>
                <a:cs typeface="Arial"/>
              </a:defRPr>
            </a:lvl5pPr>
            <a:lvl6pPr algn="l">
              <a:defRPr sz="900" b="0">
                <a:solidFill>
                  <a:srgbClr val="657064"/>
                </a:solidFill>
                <a:latin typeface="Arial"/>
                <a:ea typeface="Arial"/>
                <a:cs typeface="Arial"/>
              </a:defRPr>
            </a:lvl6pPr>
            <a:lvl7pPr algn="l">
              <a:defRPr sz="900" b="0">
                <a:solidFill>
                  <a:srgbClr val="657064"/>
                </a:solidFill>
                <a:latin typeface="Arial"/>
                <a:ea typeface="Arial"/>
                <a:cs typeface="Arial"/>
              </a:defRPr>
            </a:lvl7pPr>
            <a:lvl8pPr algn="l">
              <a:defRPr sz="900" b="0">
                <a:solidFill>
                  <a:srgbClr val="657064"/>
                </a:solidFill>
                <a:latin typeface="Arial"/>
                <a:ea typeface="Arial"/>
                <a:cs typeface="Arial"/>
              </a:defRPr>
            </a:lvl8pPr>
            <a:lvl9pPr algn="l">
              <a:defRPr sz="900" b="0">
                <a:solidFill>
                  <a:srgbClr val="657064"/>
                </a:solidFill>
                <a:latin typeface="Arial"/>
                <a:ea typeface="Arial"/>
                <a:cs typeface="Arial"/>
              </a:defRPr>
            </a:lvl9pPr>
          </a:lstStyle>
          <a:p xmlns:a="http://schemas.openxmlformats.org/drawingml/2006/main">
            <a:pPr algn="l">
              <a:defRPr sz="900" b="0">
                <a:solidFill>
                  <a:srgbClr val="657064"/>
                </a:solidFill>
                <a:latin typeface="Arial"/>
                <a:ea typeface="Arial"/>
                <a:cs typeface="Arial"/>
              </a:defRPr>
            </a:pPr>
            <a:r>
              <a:rPr sz="900" b="0">
                <a:solidFill>
                  <a:srgbClr val="657064"/>
                </a:solidFill>
                <a:latin typeface="Arial"/>
                <a:ea typeface="Arial"/>
                <a:cs typeface="Arial"/>
              </a:rPr>
              <a:t>Lemon Lasso demonstration · Fictional organization and sample data</a:t>
            </a:r>
          </a:p>
        </p:txBody>
      </p:sp>
      <p:sp>
        <p:nvSpPr>
          <p:cNvPr id="5" name="Q1 plan / next steps">
            <a:extLst xmlns:a="http://schemas.openxmlformats.org/drawingml/2006/main">
              <a:ext uri="{FF2B5EF4-FFF2-40B4-BE49-F238E27FC236}">
                <a16:creationId xmlns:a16="http://schemas.microsoft.com/office/drawing/2014/main" id="{94816730-994D-4E4B-92B1-617AA19281E8}"/>
              </a:ext>
            </a:extLst>
          </p:cNvPr>
          <p:cNvSpPr>
            <a:spLocks xmlns:a="http://schemas.openxmlformats.org/drawingml/2006/main" noGrp="1"/>
          </p:cNvSpPr>
          <p:nvPr/>
        </p:nvSpPr>
        <p:spPr>
          <a:xfrm xmlns:a="http://schemas.openxmlformats.org/drawingml/2006/main">
            <a:off x="990600" y="971550"/>
            <a:ext cx="10287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3600" b="1">
                <a:solidFill>
                  <a:srgbClr val="623F80"/>
                </a:solidFill>
                <a:latin typeface="Georgia"/>
                <a:ea typeface="Georgia"/>
                <a:cs typeface="Georgia"/>
              </a:defRPr>
            </a:defPPr>
            <a:lvl1pPr algn="l">
              <a:defRPr sz="3600" b="1">
                <a:solidFill>
                  <a:srgbClr val="623F80"/>
                </a:solidFill>
                <a:latin typeface="Georgia"/>
                <a:ea typeface="Georgia"/>
                <a:cs typeface="Georgia"/>
              </a:defRPr>
            </a:lvl1pPr>
            <a:lvl2pPr algn="l">
              <a:defRPr sz="3600" b="1">
                <a:solidFill>
                  <a:srgbClr val="623F80"/>
                </a:solidFill>
                <a:latin typeface="Georgia"/>
                <a:ea typeface="Georgia"/>
                <a:cs typeface="Georgia"/>
              </a:defRPr>
            </a:lvl2pPr>
            <a:lvl3pPr algn="l">
              <a:defRPr sz="3600" b="1">
                <a:solidFill>
                  <a:srgbClr val="623F80"/>
                </a:solidFill>
                <a:latin typeface="Georgia"/>
                <a:ea typeface="Georgia"/>
                <a:cs typeface="Georgia"/>
              </a:defRPr>
            </a:lvl3pPr>
            <a:lvl4pPr algn="l">
              <a:defRPr sz="3600" b="1">
                <a:solidFill>
                  <a:srgbClr val="623F80"/>
                </a:solidFill>
                <a:latin typeface="Georgia"/>
                <a:ea typeface="Georgia"/>
                <a:cs typeface="Georgia"/>
              </a:defRPr>
            </a:lvl4pPr>
            <a:lvl5pPr algn="l">
              <a:defRPr sz="3600" b="1">
                <a:solidFill>
                  <a:srgbClr val="623F80"/>
                </a:solidFill>
                <a:latin typeface="Georgia"/>
                <a:ea typeface="Georgia"/>
                <a:cs typeface="Georgia"/>
              </a:defRPr>
            </a:lvl5pPr>
            <a:lvl6pPr algn="l">
              <a:defRPr sz="3600" b="1">
                <a:solidFill>
                  <a:srgbClr val="623F80"/>
                </a:solidFill>
                <a:latin typeface="Georgia"/>
                <a:ea typeface="Georgia"/>
                <a:cs typeface="Georgia"/>
              </a:defRPr>
            </a:lvl6pPr>
            <a:lvl7pPr algn="l">
              <a:defRPr sz="3600" b="1">
                <a:solidFill>
                  <a:srgbClr val="623F80"/>
                </a:solidFill>
                <a:latin typeface="Georgia"/>
                <a:ea typeface="Georgia"/>
                <a:cs typeface="Georgia"/>
              </a:defRPr>
            </a:lvl7pPr>
            <a:lvl8pPr algn="l">
              <a:defRPr sz="3600" b="1">
                <a:solidFill>
                  <a:srgbClr val="623F80"/>
                </a:solidFill>
                <a:latin typeface="Georgia"/>
                <a:ea typeface="Georgia"/>
                <a:cs typeface="Georgia"/>
              </a:defRPr>
            </a:lvl8pPr>
            <a:lvl9pPr algn="l">
              <a:defRPr sz="3600" b="1">
                <a:solidFill>
                  <a:srgbClr val="623F80"/>
                </a:solidFill>
                <a:latin typeface="Georgia"/>
                <a:ea typeface="Georgia"/>
                <a:cs typeface="Georgia"/>
              </a:defRPr>
            </a:lvl9pPr>
          </a:lstStyle>
          <a:p xmlns:a="http://schemas.openxmlformats.org/drawingml/2006/main">
            <a:pPr algn="l">
              <a:defRPr sz="3600" b="1">
                <a:solidFill>
                  <a:srgbClr val="623F80"/>
                </a:solidFill>
                <a:latin typeface="Georgia"/>
                <a:ea typeface="Georgia"/>
                <a:cs typeface="Georgia"/>
              </a:defRPr>
            </a:pPr>
            <a:r>
              <a:rPr sz="3600" b="1">
                <a:solidFill>
                  <a:srgbClr val="623F80"/>
                </a:solidFill>
                <a:latin typeface="Georgia"/>
                <a:ea typeface="Georgia"/>
                <a:cs typeface="Georgia"/>
              </a:rPr>
              <a:t>Q1 plan / next steps</a:t>
            </a:r>
          </a:p>
        </p:txBody>
      </p:sp>
      <p:sp>
        <p:nvSpPr>
          <p:cNvPr id="6" name="January: Pilot the new manager workshop.&#10;Prog">
            <a:extLst xmlns:a="http://schemas.openxmlformats.org/drawingml/2006/main">
              <a:ext uri="{FF2B5EF4-FFF2-40B4-BE49-F238E27FC236}">
                <a16:creationId xmlns:a16="http://schemas.microsoft.com/office/drawing/2014/main" id="{9CC25714-866A-4F07-BE1F-F1701CB3225E}"/>
              </a:ext>
            </a:extLst>
          </p:cNvPr>
          <p:cNvSpPr>
            <a:spLocks xmlns:a="http://schemas.openxmlformats.org/drawingml/2006/main" noGrp="1"/>
          </p:cNvSpPr>
          <p:nvPr/>
        </p:nvSpPr>
        <p:spPr>
          <a:xfrm xmlns:a="http://schemas.openxmlformats.org/drawingml/2006/main">
            <a:off x="1381125" y="2276475"/>
            <a:ext cx="9810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250" b="0">
                <a:solidFill>
                  <a:srgbClr val="202A3D"/>
                </a:solidFill>
                <a:latin typeface="Arial"/>
                <a:ea typeface="Arial"/>
                <a:cs typeface="Arial"/>
              </a:defRPr>
            </a:defPPr>
            <a:lvl1pPr algn="l">
              <a:defRPr sz="2250" b="0">
                <a:solidFill>
                  <a:srgbClr val="202A3D"/>
                </a:solidFill>
                <a:latin typeface="Arial"/>
                <a:ea typeface="Arial"/>
                <a:cs typeface="Arial"/>
              </a:defRPr>
            </a:lvl1pPr>
            <a:lvl2pPr algn="l">
              <a:defRPr sz="2250" b="0">
                <a:solidFill>
                  <a:srgbClr val="202A3D"/>
                </a:solidFill>
                <a:latin typeface="Arial"/>
                <a:ea typeface="Arial"/>
                <a:cs typeface="Arial"/>
              </a:defRPr>
            </a:lvl2pPr>
            <a:lvl3pPr algn="l">
              <a:defRPr sz="2250" b="0">
                <a:solidFill>
                  <a:srgbClr val="202A3D"/>
                </a:solidFill>
                <a:latin typeface="Arial"/>
                <a:ea typeface="Arial"/>
                <a:cs typeface="Arial"/>
              </a:defRPr>
            </a:lvl3pPr>
            <a:lvl4pPr algn="l">
              <a:defRPr sz="2250" b="0">
                <a:solidFill>
                  <a:srgbClr val="202A3D"/>
                </a:solidFill>
                <a:latin typeface="Arial"/>
                <a:ea typeface="Arial"/>
                <a:cs typeface="Arial"/>
              </a:defRPr>
            </a:lvl4pPr>
            <a:lvl5pPr algn="l">
              <a:defRPr sz="2250" b="0">
                <a:solidFill>
                  <a:srgbClr val="202A3D"/>
                </a:solidFill>
                <a:latin typeface="Arial"/>
                <a:ea typeface="Arial"/>
                <a:cs typeface="Arial"/>
              </a:defRPr>
            </a:lvl5pPr>
            <a:lvl6pPr algn="l">
              <a:defRPr sz="2250" b="0">
                <a:solidFill>
                  <a:srgbClr val="202A3D"/>
                </a:solidFill>
                <a:latin typeface="Arial"/>
                <a:ea typeface="Arial"/>
                <a:cs typeface="Arial"/>
              </a:defRPr>
            </a:lvl6pPr>
            <a:lvl7pPr algn="l">
              <a:defRPr sz="2250" b="0">
                <a:solidFill>
                  <a:srgbClr val="202A3D"/>
                </a:solidFill>
                <a:latin typeface="Arial"/>
                <a:ea typeface="Arial"/>
                <a:cs typeface="Arial"/>
              </a:defRPr>
            </a:lvl7pPr>
            <a:lvl8pPr algn="l">
              <a:defRPr sz="2250" b="0">
                <a:solidFill>
                  <a:srgbClr val="202A3D"/>
                </a:solidFill>
                <a:latin typeface="Arial"/>
                <a:ea typeface="Arial"/>
                <a:cs typeface="Arial"/>
              </a:defRPr>
            </a:lvl8pPr>
            <a:lvl9pPr algn="l">
              <a:defRPr sz="2250" b="0">
                <a:solidFill>
                  <a:srgbClr val="202A3D"/>
                </a:solidFill>
                <a:latin typeface="Arial"/>
                <a:ea typeface="Arial"/>
                <a:cs typeface="Arial"/>
              </a:defRPr>
            </a:lvl9pPr>
          </a:lstStyle>
          <a:p xmlns:a="http://schemas.openxmlformats.org/drawingml/2006/main">
            <a:pPr algn="l">
              <a:defRPr sz="2250" b="0">
                <a:solidFill>
                  <a:srgbClr val="202A3D"/>
                </a:solidFill>
                <a:latin typeface="Arial"/>
                <a:ea typeface="Arial"/>
                <a:cs typeface="Arial"/>
              </a:defRPr>
            </a:pPr>
            <a:r>
              <a:rPr sz="2250" b="0">
                <a:solidFill>
                  <a:srgbClr val="202A3D"/>
                </a:solidFill>
                <a:latin typeface="Arial"/>
                <a:ea typeface="Arial"/>
                <a:cs typeface="Arial"/>
              </a:rPr>
              <a:t>January: Pilot the new manager workshop.</a:t>
            </a:r>
          </a:p>
          <a:p xmlns:a="http://schemas.openxmlformats.org/drawingml/2006/main">
            <a:pPr algn="l">
              <a:defRPr sz="2250" b="0">
                <a:solidFill>
                  <a:srgbClr val="202A3D"/>
                </a:solidFill>
                <a:latin typeface="Arial"/>
                <a:ea typeface="Arial"/>
                <a:cs typeface="Arial"/>
              </a:defRPr>
            </a:pPr>
            <a:r>
              <a:rPr sz="2250" b="0">
                <a:solidFill>
                  <a:srgbClr val="202A3D"/>
                </a:solidFill>
                <a:latin typeface="Arial"/>
                <a:ea typeface="Arial"/>
                <a:cs typeface="Arial"/>
              </a:rPr>
              <a:t>Program lead owns this.</a:t>
            </a:r>
          </a:p>
        </p:txBody>
      </p:sp>
      <p:sp>
        <p:nvSpPr>
          <p:cNvPr id="7" name="February: Refresh participant materials.&#10;Desi">
            <a:extLst xmlns:a="http://schemas.openxmlformats.org/drawingml/2006/main">
              <a:ext uri="{FF2B5EF4-FFF2-40B4-BE49-F238E27FC236}">
                <a16:creationId xmlns:a16="http://schemas.microsoft.com/office/drawing/2014/main" id="{CF3FFB09-4252-4BCD-8B5E-60098FD14D8F}"/>
              </a:ext>
            </a:extLst>
          </p:cNvPr>
          <p:cNvSpPr>
            <a:spLocks xmlns:a="http://schemas.openxmlformats.org/drawingml/2006/main" noGrp="1"/>
          </p:cNvSpPr>
          <p:nvPr/>
        </p:nvSpPr>
        <p:spPr>
          <a:xfrm xmlns:a="http://schemas.openxmlformats.org/drawingml/2006/main">
            <a:off x="1857375" y="3448050"/>
            <a:ext cx="92392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175" b="0">
                <a:solidFill>
                  <a:srgbClr val="386994"/>
                </a:solidFill>
                <a:latin typeface="Arial"/>
                <a:ea typeface="Arial"/>
                <a:cs typeface="Arial"/>
              </a:defRPr>
            </a:defPPr>
            <a:lvl1pPr algn="l">
              <a:defRPr sz="2175" b="0">
                <a:solidFill>
                  <a:srgbClr val="386994"/>
                </a:solidFill>
                <a:latin typeface="Arial"/>
                <a:ea typeface="Arial"/>
                <a:cs typeface="Arial"/>
              </a:defRPr>
            </a:lvl1pPr>
            <a:lvl2pPr algn="l">
              <a:defRPr sz="2175" b="0">
                <a:solidFill>
                  <a:srgbClr val="386994"/>
                </a:solidFill>
                <a:latin typeface="Arial"/>
                <a:ea typeface="Arial"/>
                <a:cs typeface="Arial"/>
              </a:defRPr>
            </a:lvl2pPr>
            <a:lvl3pPr algn="l">
              <a:defRPr sz="2175" b="0">
                <a:solidFill>
                  <a:srgbClr val="386994"/>
                </a:solidFill>
                <a:latin typeface="Arial"/>
                <a:ea typeface="Arial"/>
                <a:cs typeface="Arial"/>
              </a:defRPr>
            </a:lvl3pPr>
            <a:lvl4pPr algn="l">
              <a:defRPr sz="2175" b="0">
                <a:solidFill>
                  <a:srgbClr val="386994"/>
                </a:solidFill>
                <a:latin typeface="Arial"/>
                <a:ea typeface="Arial"/>
                <a:cs typeface="Arial"/>
              </a:defRPr>
            </a:lvl4pPr>
            <a:lvl5pPr algn="l">
              <a:defRPr sz="2175" b="0">
                <a:solidFill>
                  <a:srgbClr val="386994"/>
                </a:solidFill>
                <a:latin typeface="Arial"/>
                <a:ea typeface="Arial"/>
                <a:cs typeface="Arial"/>
              </a:defRPr>
            </a:lvl5pPr>
            <a:lvl6pPr algn="l">
              <a:defRPr sz="2175" b="0">
                <a:solidFill>
                  <a:srgbClr val="386994"/>
                </a:solidFill>
                <a:latin typeface="Arial"/>
                <a:ea typeface="Arial"/>
                <a:cs typeface="Arial"/>
              </a:defRPr>
            </a:lvl6pPr>
            <a:lvl7pPr algn="l">
              <a:defRPr sz="2175" b="0">
                <a:solidFill>
                  <a:srgbClr val="386994"/>
                </a:solidFill>
                <a:latin typeface="Arial"/>
                <a:ea typeface="Arial"/>
                <a:cs typeface="Arial"/>
              </a:defRPr>
            </a:lvl7pPr>
            <a:lvl8pPr algn="l">
              <a:defRPr sz="2175" b="0">
                <a:solidFill>
                  <a:srgbClr val="386994"/>
                </a:solidFill>
                <a:latin typeface="Arial"/>
                <a:ea typeface="Arial"/>
                <a:cs typeface="Arial"/>
              </a:defRPr>
            </a:lvl8pPr>
            <a:lvl9pPr algn="l">
              <a:defRPr sz="2175" b="0">
                <a:solidFill>
                  <a:srgbClr val="386994"/>
                </a:solidFill>
                <a:latin typeface="Arial"/>
                <a:ea typeface="Arial"/>
                <a:cs typeface="Arial"/>
              </a:defRPr>
            </a:lvl9pPr>
          </a:lstStyle>
          <a:p xmlns:a="http://schemas.openxmlformats.org/drawingml/2006/main">
            <a:pPr algn="l">
              <a:defRPr sz="2175" b="0">
                <a:solidFill>
                  <a:srgbClr val="386994"/>
                </a:solidFill>
                <a:latin typeface="Arial"/>
                <a:ea typeface="Arial"/>
                <a:cs typeface="Arial"/>
              </a:defRPr>
            </a:pPr>
            <a:r>
              <a:rPr sz="2175" b="0">
                <a:solidFill>
                  <a:srgbClr val="386994"/>
                </a:solidFill>
                <a:latin typeface="Arial"/>
                <a:ea typeface="Arial"/>
                <a:cs typeface="Arial"/>
              </a:rPr>
              <a:t>February: Refresh participant materials.</a:t>
            </a:r>
          </a:p>
          <a:p xmlns:a="http://schemas.openxmlformats.org/drawingml/2006/main">
            <a:pPr algn="l">
              <a:defRPr sz="2175" b="0">
                <a:solidFill>
                  <a:srgbClr val="386994"/>
                </a:solidFill>
                <a:latin typeface="Arial"/>
                <a:ea typeface="Arial"/>
                <a:cs typeface="Arial"/>
              </a:defRPr>
            </a:pPr>
            <a:r>
              <a:rPr sz="2175" b="0">
                <a:solidFill>
                  <a:srgbClr val="386994"/>
                </a:solidFill>
                <a:latin typeface="Arial"/>
                <a:ea typeface="Arial"/>
                <a:cs typeface="Arial"/>
              </a:rPr>
              <a:t>Design lead owns this.</a:t>
            </a:r>
          </a:p>
        </p:txBody>
      </p:sp>
      <p:sp>
        <p:nvSpPr>
          <p:cNvPr id="8" name="March: Review attendance and feedback.&#10;Operat">
            <a:extLst xmlns:a="http://schemas.openxmlformats.org/drawingml/2006/main">
              <a:ext uri="{FF2B5EF4-FFF2-40B4-BE49-F238E27FC236}">
                <a16:creationId xmlns:a16="http://schemas.microsoft.com/office/drawing/2014/main" id="{AF935FE4-9976-4F28-8658-88EF1BD308E1}"/>
              </a:ext>
            </a:extLst>
          </p:cNvPr>
          <p:cNvSpPr>
            <a:spLocks xmlns:a="http://schemas.openxmlformats.org/drawingml/2006/main" noGrp="1"/>
          </p:cNvSpPr>
          <p:nvPr/>
        </p:nvSpPr>
        <p:spPr>
          <a:xfrm xmlns:a="http://schemas.openxmlformats.org/drawingml/2006/main">
            <a:off x="1333500" y="4600575"/>
            <a:ext cx="10001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2250" b="0">
                <a:solidFill>
                  <a:srgbClr val="202A3D"/>
                </a:solidFill>
                <a:latin typeface="Georgia"/>
                <a:ea typeface="Georgia"/>
                <a:cs typeface="Georgia"/>
              </a:defRPr>
            </a:defPPr>
            <a:lvl1pPr algn="l">
              <a:defRPr sz="2250" b="0">
                <a:solidFill>
                  <a:srgbClr val="202A3D"/>
                </a:solidFill>
                <a:latin typeface="Georgia"/>
                <a:ea typeface="Georgia"/>
                <a:cs typeface="Georgia"/>
              </a:defRPr>
            </a:lvl1pPr>
            <a:lvl2pPr algn="l">
              <a:defRPr sz="2250" b="0">
                <a:solidFill>
                  <a:srgbClr val="202A3D"/>
                </a:solidFill>
                <a:latin typeface="Georgia"/>
                <a:ea typeface="Georgia"/>
                <a:cs typeface="Georgia"/>
              </a:defRPr>
            </a:lvl2pPr>
            <a:lvl3pPr algn="l">
              <a:defRPr sz="2250" b="0">
                <a:solidFill>
                  <a:srgbClr val="202A3D"/>
                </a:solidFill>
                <a:latin typeface="Georgia"/>
                <a:ea typeface="Georgia"/>
                <a:cs typeface="Georgia"/>
              </a:defRPr>
            </a:lvl3pPr>
            <a:lvl4pPr algn="l">
              <a:defRPr sz="2250" b="0">
                <a:solidFill>
                  <a:srgbClr val="202A3D"/>
                </a:solidFill>
                <a:latin typeface="Georgia"/>
                <a:ea typeface="Georgia"/>
                <a:cs typeface="Georgia"/>
              </a:defRPr>
            </a:lvl4pPr>
            <a:lvl5pPr algn="l">
              <a:defRPr sz="2250" b="0">
                <a:solidFill>
                  <a:srgbClr val="202A3D"/>
                </a:solidFill>
                <a:latin typeface="Georgia"/>
                <a:ea typeface="Georgia"/>
                <a:cs typeface="Georgia"/>
              </a:defRPr>
            </a:lvl5pPr>
            <a:lvl6pPr algn="l">
              <a:defRPr sz="2250" b="0">
                <a:solidFill>
                  <a:srgbClr val="202A3D"/>
                </a:solidFill>
                <a:latin typeface="Georgia"/>
                <a:ea typeface="Georgia"/>
                <a:cs typeface="Georgia"/>
              </a:defRPr>
            </a:lvl6pPr>
            <a:lvl7pPr algn="l">
              <a:defRPr sz="2250" b="0">
                <a:solidFill>
                  <a:srgbClr val="202A3D"/>
                </a:solidFill>
                <a:latin typeface="Georgia"/>
                <a:ea typeface="Georgia"/>
                <a:cs typeface="Georgia"/>
              </a:defRPr>
            </a:lvl7pPr>
            <a:lvl8pPr algn="l">
              <a:defRPr sz="2250" b="0">
                <a:solidFill>
                  <a:srgbClr val="202A3D"/>
                </a:solidFill>
                <a:latin typeface="Georgia"/>
                <a:ea typeface="Georgia"/>
                <a:cs typeface="Georgia"/>
              </a:defRPr>
            </a:lvl8pPr>
            <a:lvl9pPr algn="l">
              <a:defRPr sz="2250" b="0">
                <a:solidFill>
                  <a:srgbClr val="202A3D"/>
                </a:solidFill>
                <a:latin typeface="Georgia"/>
                <a:ea typeface="Georgia"/>
                <a:cs typeface="Georgia"/>
              </a:defRPr>
            </a:lvl9pPr>
          </a:lstStyle>
          <a:p xmlns:a="http://schemas.openxmlformats.org/drawingml/2006/main">
            <a:pPr algn="l">
              <a:defRPr sz="2250" b="0">
                <a:solidFill>
                  <a:srgbClr val="202A3D"/>
                </a:solidFill>
                <a:latin typeface="Georgia"/>
                <a:ea typeface="Georgia"/>
                <a:cs typeface="Georgia"/>
              </a:defRPr>
            </a:pPr>
            <a:r>
              <a:rPr sz="2250" b="0">
                <a:solidFill>
                  <a:srgbClr val="202A3D"/>
                </a:solidFill>
                <a:latin typeface="Georgia"/>
                <a:ea typeface="Georgia"/>
                <a:cs typeface="Georgia"/>
              </a:rPr>
              <a:t>March: Review attendance and feedback.</a:t>
            </a:r>
          </a:p>
          <a:p xmlns:a="http://schemas.openxmlformats.org/drawingml/2006/main">
            <a:pPr algn="l">
              <a:defRPr sz="2250" b="0">
                <a:solidFill>
                  <a:srgbClr val="202A3D"/>
                </a:solidFill>
                <a:latin typeface="Georgia"/>
                <a:ea typeface="Georgia"/>
                <a:cs typeface="Georgia"/>
              </a:defRPr>
            </a:pPr>
            <a:r>
              <a:rPr sz="2250" b="0">
                <a:solidFill>
                  <a:srgbClr val="202A3D"/>
                </a:solidFill>
                <a:latin typeface="Georgia"/>
                <a:ea typeface="Georgia"/>
                <a:cs typeface="Georgia"/>
              </a:rPr>
              <a:t>Operations lead owns this.</a:t>
            </a:r>
          </a:p>
        </p:txBody>
      </p:sp>
      <p:sp>
        <p:nvSpPr>
          <p:cNvPr id="9" name="Decision: approve pilot dates by January 15.">
            <a:extLst xmlns:a="http://schemas.openxmlformats.org/drawingml/2006/main">
              <a:ext uri="{FF2B5EF4-FFF2-40B4-BE49-F238E27FC236}">
                <a16:creationId xmlns:a16="http://schemas.microsoft.com/office/drawing/2014/main" id="{961D9555-D153-4AB6-B4A8-4CC9172DF63E}"/>
              </a:ext>
            </a:extLst>
          </p:cNvPr>
          <p:cNvSpPr>
            <a:spLocks xmlns:a="http://schemas.openxmlformats.org/drawingml/2006/main" noGrp="1"/>
          </p:cNvSpPr>
          <p:nvPr/>
        </p:nvSpPr>
        <p:spPr>
          <a:xfrm xmlns:a="http://schemas.openxmlformats.org/drawingml/2006/main">
            <a:off x="1333500" y="5676900"/>
            <a:ext cx="10001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725" b="1">
                <a:solidFill>
                  <a:srgbClr val="202A3D"/>
                </a:solidFill>
                <a:latin typeface="Arial"/>
                <a:ea typeface="Arial"/>
                <a:cs typeface="Arial"/>
              </a:defRPr>
            </a:defPPr>
            <a:lvl1pPr algn="l">
              <a:defRPr sz="1725" b="1">
                <a:solidFill>
                  <a:srgbClr val="202A3D"/>
                </a:solidFill>
                <a:latin typeface="Arial"/>
                <a:ea typeface="Arial"/>
                <a:cs typeface="Arial"/>
              </a:defRPr>
            </a:lvl1pPr>
            <a:lvl2pPr algn="l">
              <a:defRPr sz="1725" b="1">
                <a:solidFill>
                  <a:srgbClr val="202A3D"/>
                </a:solidFill>
                <a:latin typeface="Arial"/>
                <a:ea typeface="Arial"/>
                <a:cs typeface="Arial"/>
              </a:defRPr>
            </a:lvl2pPr>
            <a:lvl3pPr algn="l">
              <a:defRPr sz="1725" b="1">
                <a:solidFill>
                  <a:srgbClr val="202A3D"/>
                </a:solidFill>
                <a:latin typeface="Arial"/>
                <a:ea typeface="Arial"/>
                <a:cs typeface="Arial"/>
              </a:defRPr>
            </a:lvl3pPr>
            <a:lvl4pPr algn="l">
              <a:defRPr sz="1725" b="1">
                <a:solidFill>
                  <a:srgbClr val="202A3D"/>
                </a:solidFill>
                <a:latin typeface="Arial"/>
                <a:ea typeface="Arial"/>
                <a:cs typeface="Arial"/>
              </a:defRPr>
            </a:lvl4pPr>
            <a:lvl5pPr algn="l">
              <a:defRPr sz="1725" b="1">
                <a:solidFill>
                  <a:srgbClr val="202A3D"/>
                </a:solidFill>
                <a:latin typeface="Arial"/>
                <a:ea typeface="Arial"/>
                <a:cs typeface="Arial"/>
              </a:defRPr>
            </a:lvl5pPr>
            <a:lvl6pPr algn="l">
              <a:defRPr sz="1725" b="1">
                <a:solidFill>
                  <a:srgbClr val="202A3D"/>
                </a:solidFill>
                <a:latin typeface="Arial"/>
                <a:ea typeface="Arial"/>
                <a:cs typeface="Arial"/>
              </a:defRPr>
            </a:lvl6pPr>
            <a:lvl7pPr algn="l">
              <a:defRPr sz="1725" b="1">
                <a:solidFill>
                  <a:srgbClr val="202A3D"/>
                </a:solidFill>
                <a:latin typeface="Arial"/>
                <a:ea typeface="Arial"/>
                <a:cs typeface="Arial"/>
              </a:defRPr>
            </a:lvl7pPr>
            <a:lvl8pPr algn="l">
              <a:defRPr sz="1725" b="1">
                <a:solidFill>
                  <a:srgbClr val="202A3D"/>
                </a:solidFill>
                <a:latin typeface="Arial"/>
                <a:ea typeface="Arial"/>
                <a:cs typeface="Arial"/>
              </a:defRPr>
            </a:lvl8pPr>
            <a:lvl9pPr algn="l">
              <a:defRPr sz="1725" b="1">
                <a:solidFill>
                  <a:srgbClr val="202A3D"/>
                </a:solidFill>
                <a:latin typeface="Arial"/>
                <a:ea typeface="Arial"/>
                <a:cs typeface="Arial"/>
              </a:defRPr>
            </a:lvl9pPr>
          </a:lstStyle>
          <a:p xmlns:a="http://schemas.openxmlformats.org/drawingml/2006/main">
            <a:pPr algn="l">
              <a:defRPr sz="1725" b="1">
                <a:solidFill>
                  <a:srgbClr val="202A3D"/>
                </a:solidFill>
                <a:latin typeface="Arial"/>
                <a:ea typeface="Arial"/>
                <a:cs typeface="Arial"/>
              </a:defRPr>
            </a:pPr>
            <a:r>
              <a:rPr sz="1725" b="1">
                <a:solidFill>
                  <a:srgbClr val="202A3D"/>
                </a:solidFill>
                <a:latin typeface="Arial"/>
                <a:ea typeface="Arial"/>
                <a:cs typeface="Arial"/>
              </a:rPr>
              <a:t>Decision: approve pilot dates by January 15.</a:t>
            </a:r>
          </a:p>
        </p:txBody>
      </p:sp>
    </p:spTree>
    <p:extLst>
      <p:ext uri="{BB962C8B-B14F-4D97-AF65-F5344CB8AC3E}">
        <p14:creationId xmlns:p14="http://schemas.microsoft.com/office/powerpoint/2010/main" val="69149211"/>
      </p:ext>
    </p:extLst>
  </p:cSld>
</p:sld>
</file>

<file path=ppt/slides/slide8.xml><?xml version="1.0" encoding="utf-8"?>
<p:sld xmlns:p="http://schemas.openxmlformats.org/presentationml/2006/main">
  <p:cSld>
    <p:bg>
      <p:bgPr>
        <a:solidFill xmlns:a="http://schemas.openxmlformats.org/drawingml/2006/main">
          <a:srgbClr val="FFFDF5"/>
        </a:solidFill>
      </p:bgPr>
    </p:bg>
    <p:spTree>
      <p:nvGrpSpPr>
        <p:cNvPr id="1" name=""/>
        <p:cNvGrpSpPr/>
        <p:nvPr/>
      </p:nvGrpSpPr>
      <p:grpSpPr>
        <a:xfrm xmlns:a="http://schemas.openxmlformats.org/drawingml/2006/main"/>
      </p:grpSpPr>
      <p:sp>
        <p:nvSpPr>
          <p:cNvPr id="8" name="AFTER">
            <a:extLst xmlns:a="http://schemas.openxmlformats.org/drawingml/2006/main">
              <a:ext uri="{FF2B5EF4-FFF2-40B4-BE49-F238E27FC236}">
                <a16:creationId xmlns:a16="http://schemas.microsoft.com/office/drawing/2014/main" id="{F3B731B2-0F10-4221-968D-007893A5C120}"/>
              </a:ext>
            </a:extLst>
          </p:cNvPr>
          <p:cNvSpPr>
            <a:spLocks xmlns:a="http://schemas.openxmlformats.org/drawingml/2006/main" noGrp="1"/>
          </p:cNvSpPr>
          <p:nvPr/>
        </p:nvSpPr>
        <p:spPr>
          <a:xfrm xmlns:a="http://schemas.openxmlformats.org/drawingml/2006/main">
            <a:off x="685800" y="333375"/>
            <a:ext cx="2381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275" b="1">
                <a:solidFill>
                  <a:srgbClr val="748D72"/>
                </a:solidFill>
                <a:latin typeface="Arial"/>
                <a:ea typeface="Arial"/>
                <a:cs typeface="Arial"/>
              </a:defRPr>
            </a:defPPr>
            <a:lvl1pPr algn="l">
              <a:defRPr sz="1275" b="1">
                <a:solidFill>
                  <a:srgbClr val="748D72"/>
                </a:solidFill>
                <a:latin typeface="Arial"/>
                <a:ea typeface="Arial"/>
                <a:cs typeface="Arial"/>
              </a:defRPr>
            </a:lvl1pPr>
            <a:lvl2pPr algn="l">
              <a:defRPr sz="1275" b="1">
                <a:solidFill>
                  <a:srgbClr val="748D72"/>
                </a:solidFill>
                <a:latin typeface="Arial"/>
                <a:ea typeface="Arial"/>
                <a:cs typeface="Arial"/>
              </a:defRPr>
            </a:lvl2pPr>
            <a:lvl3pPr algn="l">
              <a:defRPr sz="1275" b="1">
                <a:solidFill>
                  <a:srgbClr val="748D72"/>
                </a:solidFill>
                <a:latin typeface="Arial"/>
                <a:ea typeface="Arial"/>
                <a:cs typeface="Arial"/>
              </a:defRPr>
            </a:lvl3pPr>
            <a:lvl4pPr algn="l">
              <a:defRPr sz="1275" b="1">
                <a:solidFill>
                  <a:srgbClr val="748D72"/>
                </a:solidFill>
                <a:latin typeface="Arial"/>
                <a:ea typeface="Arial"/>
                <a:cs typeface="Arial"/>
              </a:defRPr>
            </a:lvl4pPr>
            <a:lvl5pPr algn="l">
              <a:defRPr sz="1275" b="1">
                <a:solidFill>
                  <a:srgbClr val="748D72"/>
                </a:solidFill>
                <a:latin typeface="Arial"/>
                <a:ea typeface="Arial"/>
                <a:cs typeface="Arial"/>
              </a:defRPr>
            </a:lvl5pPr>
            <a:lvl6pPr algn="l">
              <a:defRPr sz="1275" b="1">
                <a:solidFill>
                  <a:srgbClr val="748D72"/>
                </a:solidFill>
                <a:latin typeface="Arial"/>
                <a:ea typeface="Arial"/>
                <a:cs typeface="Arial"/>
              </a:defRPr>
            </a:lvl6pPr>
            <a:lvl7pPr algn="l">
              <a:defRPr sz="1275" b="1">
                <a:solidFill>
                  <a:srgbClr val="748D72"/>
                </a:solidFill>
                <a:latin typeface="Arial"/>
                <a:ea typeface="Arial"/>
                <a:cs typeface="Arial"/>
              </a:defRPr>
            </a:lvl7pPr>
            <a:lvl8pPr algn="l">
              <a:defRPr sz="1275" b="1">
                <a:solidFill>
                  <a:srgbClr val="748D72"/>
                </a:solidFill>
                <a:latin typeface="Arial"/>
                <a:ea typeface="Arial"/>
                <a:cs typeface="Arial"/>
              </a:defRPr>
            </a:lvl8pPr>
            <a:lvl9pPr algn="l">
              <a:defRPr sz="1275" b="1">
                <a:solidFill>
                  <a:srgbClr val="748D72"/>
                </a:solidFill>
                <a:latin typeface="Arial"/>
                <a:ea typeface="Arial"/>
                <a:cs typeface="Arial"/>
              </a:defRPr>
            </a:lvl9pPr>
          </a:lstStyle>
          <a:p xmlns:a="http://schemas.openxmlformats.org/drawingml/2006/main">
            <a:pPr algn="l">
              <a:defRPr sz="1275" b="1">
                <a:solidFill>
                  <a:srgbClr val="748D72"/>
                </a:solidFill>
                <a:latin typeface="Arial"/>
                <a:ea typeface="Arial"/>
                <a:cs typeface="Arial"/>
              </a:defRPr>
            </a:pPr>
            <a:r>
              <a:rPr sz="1275" b="1">
                <a:solidFill>
                  <a:srgbClr val="748D72"/>
                </a:solidFill>
                <a:latin typeface="Arial"/>
                <a:ea typeface="Arial"/>
                <a:cs typeface="Arial"/>
              </a:rPr>
              <a:t>AFTER</a:t>
            </a:r>
          </a:p>
        </p:txBody>
      </p:sp>
      <p:sp>
        <p:nvSpPr>
          <p:cNvPr id="2" name="EXAMPLE TRAINING CO.  /  Q1 PLAN">
            <a:extLst xmlns:a="http://schemas.openxmlformats.org/drawingml/2006/main">
              <a:ext uri="{FF2B5EF4-FFF2-40B4-BE49-F238E27FC236}">
                <a16:creationId xmlns:a16="http://schemas.microsoft.com/office/drawing/2014/main" id="{B1369F17-72E4-46D5-B7EA-8316F1785311}"/>
              </a:ext>
            </a:extLst>
          </p:cNvPr>
          <p:cNvSpPr>
            <a:spLocks xmlns:a="http://schemas.openxmlformats.org/drawingml/2006/main" noGrp="1"/>
          </p:cNvSpPr>
          <p:nvPr/>
        </p:nvSpPr>
        <p:spPr>
          <a:xfrm xmlns:a="http://schemas.openxmlformats.org/drawingml/2006/main">
            <a:off x="685800" y="6191250"/>
            <a:ext cx="8477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125" b="0">
                <a:solidFill>
                  <a:srgbClr val="657064"/>
                </a:solidFill>
                <a:latin typeface="Arial"/>
                <a:ea typeface="Arial"/>
                <a:cs typeface="Arial"/>
              </a:defRPr>
            </a:defPPr>
            <a:lvl1pPr algn="l">
              <a:defRPr sz="1125" b="0">
                <a:solidFill>
                  <a:srgbClr val="657064"/>
                </a:solidFill>
                <a:latin typeface="Arial"/>
                <a:ea typeface="Arial"/>
                <a:cs typeface="Arial"/>
              </a:defRPr>
            </a:lvl1pPr>
            <a:lvl2pPr algn="l">
              <a:defRPr sz="1125" b="0">
                <a:solidFill>
                  <a:srgbClr val="657064"/>
                </a:solidFill>
                <a:latin typeface="Arial"/>
                <a:ea typeface="Arial"/>
                <a:cs typeface="Arial"/>
              </a:defRPr>
            </a:lvl2pPr>
            <a:lvl3pPr algn="l">
              <a:defRPr sz="1125" b="0">
                <a:solidFill>
                  <a:srgbClr val="657064"/>
                </a:solidFill>
                <a:latin typeface="Arial"/>
                <a:ea typeface="Arial"/>
                <a:cs typeface="Arial"/>
              </a:defRPr>
            </a:lvl3pPr>
            <a:lvl4pPr algn="l">
              <a:defRPr sz="1125" b="0">
                <a:solidFill>
                  <a:srgbClr val="657064"/>
                </a:solidFill>
                <a:latin typeface="Arial"/>
                <a:ea typeface="Arial"/>
                <a:cs typeface="Arial"/>
              </a:defRPr>
            </a:lvl4pPr>
            <a:lvl5pPr algn="l">
              <a:defRPr sz="1125" b="0">
                <a:solidFill>
                  <a:srgbClr val="657064"/>
                </a:solidFill>
                <a:latin typeface="Arial"/>
                <a:ea typeface="Arial"/>
                <a:cs typeface="Arial"/>
              </a:defRPr>
            </a:lvl5pPr>
            <a:lvl6pPr algn="l">
              <a:defRPr sz="1125" b="0">
                <a:solidFill>
                  <a:srgbClr val="657064"/>
                </a:solidFill>
                <a:latin typeface="Arial"/>
                <a:ea typeface="Arial"/>
                <a:cs typeface="Arial"/>
              </a:defRPr>
            </a:lvl6pPr>
            <a:lvl7pPr algn="l">
              <a:defRPr sz="1125" b="0">
                <a:solidFill>
                  <a:srgbClr val="657064"/>
                </a:solidFill>
                <a:latin typeface="Arial"/>
                <a:ea typeface="Arial"/>
                <a:cs typeface="Arial"/>
              </a:defRPr>
            </a:lvl7pPr>
            <a:lvl8pPr algn="l">
              <a:defRPr sz="1125" b="0">
                <a:solidFill>
                  <a:srgbClr val="657064"/>
                </a:solidFill>
                <a:latin typeface="Arial"/>
                <a:ea typeface="Arial"/>
                <a:cs typeface="Arial"/>
              </a:defRPr>
            </a:lvl8pPr>
            <a:lvl9pPr algn="l">
              <a:defRPr sz="1125" b="0">
                <a:solidFill>
                  <a:srgbClr val="657064"/>
                </a:solidFill>
                <a:latin typeface="Arial"/>
                <a:ea typeface="Arial"/>
                <a:cs typeface="Arial"/>
              </a:defRPr>
            </a:lvl9pPr>
          </a:lstStyle>
          <a:p xmlns:a="http://schemas.openxmlformats.org/drawingml/2006/main">
            <a:pPr algn="l">
              <a:defRPr sz="1125" b="0">
                <a:solidFill>
                  <a:srgbClr val="657064"/>
                </a:solidFill>
                <a:latin typeface="Arial"/>
                <a:ea typeface="Arial"/>
                <a:cs typeface="Arial"/>
              </a:defRPr>
            </a:pPr>
            <a:r>
              <a:rPr sz="1125" b="0">
                <a:solidFill>
                  <a:srgbClr val="657064"/>
                </a:solidFill>
                <a:latin typeface="Arial"/>
                <a:ea typeface="Arial"/>
                <a:cs typeface="Arial"/>
              </a:rPr>
              <a:t>EXAMPLE TRAINING CO.  /  Q1 PLAN</a:t>
            </a:r>
          </a:p>
        </p:txBody>
      </p:sp>
      <p:sp>
        <p:nvSpPr>
          <p:cNvPr id="3" name="4 / 4">
            <a:extLst xmlns:a="http://schemas.openxmlformats.org/drawingml/2006/main">
              <a:ext uri="{FF2B5EF4-FFF2-40B4-BE49-F238E27FC236}">
                <a16:creationId xmlns:a16="http://schemas.microsoft.com/office/drawing/2014/main" id="{4DCFBA21-0AE8-4E87-AB1B-782DF0E12AD9}"/>
              </a:ext>
            </a:extLst>
          </p:cNvPr>
          <p:cNvSpPr>
            <a:spLocks xmlns:a="http://schemas.openxmlformats.org/drawingml/2006/main" noGrp="1"/>
          </p:cNvSpPr>
          <p:nvPr/>
        </p:nvSpPr>
        <p:spPr>
          <a:xfrm xmlns:a="http://schemas.openxmlformats.org/drawingml/2006/main">
            <a:off x="10668000" y="6191250"/>
            <a:ext cx="8382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r">
              <a:defRPr sz="1125" b="0">
                <a:solidFill>
                  <a:srgbClr val="657064"/>
                </a:solidFill>
                <a:latin typeface="Arial"/>
                <a:ea typeface="Arial"/>
                <a:cs typeface="Arial"/>
              </a:defRPr>
            </a:defPPr>
            <a:lvl1pPr algn="r">
              <a:defRPr sz="1125" b="0">
                <a:solidFill>
                  <a:srgbClr val="657064"/>
                </a:solidFill>
                <a:latin typeface="Arial"/>
                <a:ea typeface="Arial"/>
                <a:cs typeface="Arial"/>
              </a:defRPr>
            </a:lvl1pPr>
            <a:lvl2pPr algn="r">
              <a:defRPr sz="1125" b="0">
                <a:solidFill>
                  <a:srgbClr val="657064"/>
                </a:solidFill>
                <a:latin typeface="Arial"/>
                <a:ea typeface="Arial"/>
                <a:cs typeface="Arial"/>
              </a:defRPr>
            </a:lvl2pPr>
            <a:lvl3pPr algn="r">
              <a:defRPr sz="1125" b="0">
                <a:solidFill>
                  <a:srgbClr val="657064"/>
                </a:solidFill>
                <a:latin typeface="Arial"/>
                <a:ea typeface="Arial"/>
                <a:cs typeface="Arial"/>
              </a:defRPr>
            </a:lvl3pPr>
            <a:lvl4pPr algn="r">
              <a:defRPr sz="1125" b="0">
                <a:solidFill>
                  <a:srgbClr val="657064"/>
                </a:solidFill>
                <a:latin typeface="Arial"/>
                <a:ea typeface="Arial"/>
                <a:cs typeface="Arial"/>
              </a:defRPr>
            </a:lvl4pPr>
            <a:lvl5pPr algn="r">
              <a:defRPr sz="1125" b="0">
                <a:solidFill>
                  <a:srgbClr val="657064"/>
                </a:solidFill>
                <a:latin typeface="Arial"/>
                <a:ea typeface="Arial"/>
                <a:cs typeface="Arial"/>
              </a:defRPr>
            </a:lvl5pPr>
            <a:lvl6pPr algn="r">
              <a:defRPr sz="1125" b="0">
                <a:solidFill>
                  <a:srgbClr val="657064"/>
                </a:solidFill>
                <a:latin typeface="Arial"/>
                <a:ea typeface="Arial"/>
                <a:cs typeface="Arial"/>
              </a:defRPr>
            </a:lvl6pPr>
            <a:lvl7pPr algn="r">
              <a:defRPr sz="1125" b="0">
                <a:solidFill>
                  <a:srgbClr val="657064"/>
                </a:solidFill>
                <a:latin typeface="Arial"/>
                <a:ea typeface="Arial"/>
                <a:cs typeface="Arial"/>
              </a:defRPr>
            </a:lvl7pPr>
            <a:lvl8pPr algn="r">
              <a:defRPr sz="1125" b="0">
                <a:solidFill>
                  <a:srgbClr val="657064"/>
                </a:solidFill>
                <a:latin typeface="Arial"/>
                <a:ea typeface="Arial"/>
                <a:cs typeface="Arial"/>
              </a:defRPr>
            </a:lvl8pPr>
            <a:lvl9pPr algn="r">
              <a:defRPr sz="1125" b="0">
                <a:solidFill>
                  <a:srgbClr val="657064"/>
                </a:solidFill>
                <a:latin typeface="Arial"/>
                <a:ea typeface="Arial"/>
                <a:cs typeface="Arial"/>
              </a:defRPr>
            </a:lvl9pPr>
          </a:lstStyle>
          <a:p xmlns:a="http://schemas.openxmlformats.org/drawingml/2006/main">
            <a:pPr algn="r">
              <a:defRPr sz="1125" b="0">
                <a:solidFill>
                  <a:srgbClr val="657064"/>
                </a:solidFill>
                <a:latin typeface="Arial"/>
                <a:ea typeface="Arial"/>
                <a:cs typeface="Arial"/>
              </a:defRPr>
            </a:pPr>
            <a:r>
              <a:rPr sz="1125" b="0">
                <a:solidFill>
                  <a:srgbClr val="657064"/>
                </a:solidFill>
                <a:latin typeface="Arial"/>
                <a:ea typeface="Arial"/>
                <a:cs typeface="Arial"/>
              </a:rPr>
              <a:t>4 / 4</a:t>
            </a:r>
          </a:p>
        </p:txBody>
      </p:sp>
      <p:sp>
        <p:nvSpPr>
          <p:cNvPr id="4" name="Lemon Lasso demonstration · Fictional organiz">
            <a:extLst xmlns:a="http://schemas.openxmlformats.org/drawingml/2006/main">
              <a:ext uri="{FF2B5EF4-FFF2-40B4-BE49-F238E27FC236}">
                <a16:creationId xmlns:a16="http://schemas.microsoft.com/office/drawing/2014/main" id="{8C692F5F-EEC9-40FC-A0A5-CE4072D1FDE7}"/>
              </a:ext>
            </a:extLst>
          </p:cNvPr>
          <p:cNvSpPr>
            <a:spLocks xmlns:a="http://schemas.openxmlformats.org/drawingml/2006/main" noGrp="1"/>
          </p:cNvSpPr>
          <p:nvPr/>
        </p:nvSpPr>
        <p:spPr>
          <a:xfrm xmlns:a="http://schemas.openxmlformats.org/drawingml/2006/main">
            <a:off x="685800" y="6524625"/>
            <a:ext cx="10668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900" b="0">
                <a:solidFill>
                  <a:srgbClr val="657064"/>
                </a:solidFill>
                <a:latin typeface="Arial"/>
                <a:ea typeface="Arial"/>
                <a:cs typeface="Arial"/>
              </a:defRPr>
            </a:defPPr>
            <a:lvl1pPr algn="l">
              <a:defRPr sz="900" b="0">
                <a:solidFill>
                  <a:srgbClr val="657064"/>
                </a:solidFill>
                <a:latin typeface="Arial"/>
                <a:ea typeface="Arial"/>
                <a:cs typeface="Arial"/>
              </a:defRPr>
            </a:lvl1pPr>
            <a:lvl2pPr algn="l">
              <a:defRPr sz="900" b="0">
                <a:solidFill>
                  <a:srgbClr val="657064"/>
                </a:solidFill>
                <a:latin typeface="Arial"/>
                <a:ea typeface="Arial"/>
                <a:cs typeface="Arial"/>
              </a:defRPr>
            </a:lvl2pPr>
            <a:lvl3pPr algn="l">
              <a:defRPr sz="900" b="0">
                <a:solidFill>
                  <a:srgbClr val="657064"/>
                </a:solidFill>
                <a:latin typeface="Arial"/>
                <a:ea typeface="Arial"/>
                <a:cs typeface="Arial"/>
              </a:defRPr>
            </a:lvl3pPr>
            <a:lvl4pPr algn="l">
              <a:defRPr sz="900" b="0">
                <a:solidFill>
                  <a:srgbClr val="657064"/>
                </a:solidFill>
                <a:latin typeface="Arial"/>
                <a:ea typeface="Arial"/>
                <a:cs typeface="Arial"/>
              </a:defRPr>
            </a:lvl4pPr>
            <a:lvl5pPr algn="l">
              <a:defRPr sz="900" b="0">
                <a:solidFill>
                  <a:srgbClr val="657064"/>
                </a:solidFill>
                <a:latin typeface="Arial"/>
                <a:ea typeface="Arial"/>
                <a:cs typeface="Arial"/>
              </a:defRPr>
            </a:lvl5pPr>
            <a:lvl6pPr algn="l">
              <a:defRPr sz="900" b="0">
                <a:solidFill>
                  <a:srgbClr val="657064"/>
                </a:solidFill>
                <a:latin typeface="Arial"/>
                <a:ea typeface="Arial"/>
                <a:cs typeface="Arial"/>
              </a:defRPr>
            </a:lvl6pPr>
            <a:lvl7pPr algn="l">
              <a:defRPr sz="900" b="0">
                <a:solidFill>
                  <a:srgbClr val="657064"/>
                </a:solidFill>
                <a:latin typeface="Arial"/>
                <a:ea typeface="Arial"/>
                <a:cs typeface="Arial"/>
              </a:defRPr>
            </a:lvl7pPr>
            <a:lvl8pPr algn="l">
              <a:defRPr sz="900" b="0">
                <a:solidFill>
                  <a:srgbClr val="657064"/>
                </a:solidFill>
                <a:latin typeface="Arial"/>
                <a:ea typeface="Arial"/>
                <a:cs typeface="Arial"/>
              </a:defRPr>
            </a:lvl8pPr>
            <a:lvl9pPr algn="l">
              <a:defRPr sz="900" b="0">
                <a:solidFill>
                  <a:srgbClr val="657064"/>
                </a:solidFill>
                <a:latin typeface="Arial"/>
                <a:ea typeface="Arial"/>
                <a:cs typeface="Arial"/>
              </a:defRPr>
            </a:lvl9pPr>
          </a:lstStyle>
          <a:p xmlns:a="http://schemas.openxmlformats.org/drawingml/2006/main">
            <a:pPr algn="l">
              <a:defRPr sz="900" b="0">
                <a:solidFill>
                  <a:srgbClr val="657064"/>
                </a:solidFill>
                <a:latin typeface="Arial"/>
                <a:ea typeface="Arial"/>
                <a:cs typeface="Arial"/>
              </a:defRPr>
            </a:pPr>
            <a:r>
              <a:rPr sz="900" b="0">
                <a:solidFill>
                  <a:srgbClr val="657064"/>
                </a:solidFill>
                <a:latin typeface="Arial"/>
                <a:ea typeface="Arial"/>
                <a:cs typeface="Arial"/>
              </a:rPr>
              <a:t>Lemon Lasso demonstration · Fictional organization and sample data</a:t>
            </a:r>
          </a:p>
        </p:txBody>
      </p:sp>
      <p:sp>
        <p:nvSpPr>
          <p:cNvPr id="5" name="Q1 plan">
            <a:extLst xmlns:a="http://schemas.openxmlformats.org/drawingml/2006/main">
              <a:ext uri="{FF2B5EF4-FFF2-40B4-BE49-F238E27FC236}">
                <a16:creationId xmlns:a16="http://schemas.microsoft.com/office/drawing/2014/main" id="{2A6846F4-9538-4CB9-94FF-B0C33AFB2221}"/>
              </a:ext>
            </a:extLst>
          </p:cNvPr>
          <p:cNvSpPr>
            <a:spLocks xmlns:a="http://schemas.openxmlformats.org/drawingml/2006/main" noGrp="1"/>
          </p:cNvSpPr>
          <p:nvPr/>
        </p:nvSpPr>
        <p:spPr>
          <a:xfrm xmlns:a="http://schemas.openxmlformats.org/drawingml/2006/main">
            <a:off x="685800" y="1066800"/>
            <a:ext cx="106680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4800" b="1">
                <a:solidFill>
                  <a:srgbClr val="202A3D"/>
                </a:solidFill>
                <a:latin typeface="Arial"/>
                <a:ea typeface="Arial"/>
                <a:cs typeface="Arial"/>
              </a:defRPr>
            </a:defPPr>
            <a:lvl1pPr algn="l">
              <a:defRPr sz="4800" b="1">
                <a:solidFill>
                  <a:srgbClr val="202A3D"/>
                </a:solidFill>
                <a:latin typeface="Arial"/>
                <a:ea typeface="Arial"/>
                <a:cs typeface="Arial"/>
              </a:defRPr>
            </a:lvl1pPr>
            <a:lvl2pPr algn="l">
              <a:defRPr sz="4800" b="1">
                <a:solidFill>
                  <a:srgbClr val="202A3D"/>
                </a:solidFill>
                <a:latin typeface="Arial"/>
                <a:ea typeface="Arial"/>
                <a:cs typeface="Arial"/>
              </a:defRPr>
            </a:lvl2pPr>
            <a:lvl3pPr algn="l">
              <a:defRPr sz="4800" b="1">
                <a:solidFill>
                  <a:srgbClr val="202A3D"/>
                </a:solidFill>
                <a:latin typeface="Arial"/>
                <a:ea typeface="Arial"/>
                <a:cs typeface="Arial"/>
              </a:defRPr>
            </a:lvl3pPr>
            <a:lvl4pPr algn="l">
              <a:defRPr sz="4800" b="1">
                <a:solidFill>
                  <a:srgbClr val="202A3D"/>
                </a:solidFill>
                <a:latin typeface="Arial"/>
                <a:ea typeface="Arial"/>
                <a:cs typeface="Arial"/>
              </a:defRPr>
            </a:lvl4pPr>
            <a:lvl5pPr algn="l">
              <a:defRPr sz="4800" b="1">
                <a:solidFill>
                  <a:srgbClr val="202A3D"/>
                </a:solidFill>
                <a:latin typeface="Arial"/>
                <a:ea typeface="Arial"/>
                <a:cs typeface="Arial"/>
              </a:defRPr>
            </a:lvl5pPr>
            <a:lvl6pPr algn="l">
              <a:defRPr sz="4800" b="1">
                <a:solidFill>
                  <a:srgbClr val="202A3D"/>
                </a:solidFill>
                <a:latin typeface="Arial"/>
                <a:ea typeface="Arial"/>
                <a:cs typeface="Arial"/>
              </a:defRPr>
            </a:lvl6pPr>
            <a:lvl7pPr algn="l">
              <a:defRPr sz="4800" b="1">
                <a:solidFill>
                  <a:srgbClr val="202A3D"/>
                </a:solidFill>
                <a:latin typeface="Arial"/>
                <a:ea typeface="Arial"/>
                <a:cs typeface="Arial"/>
              </a:defRPr>
            </a:lvl7pPr>
            <a:lvl8pPr algn="l">
              <a:defRPr sz="4800" b="1">
                <a:solidFill>
                  <a:srgbClr val="202A3D"/>
                </a:solidFill>
                <a:latin typeface="Arial"/>
                <a:ea typeface="Arial"/>
                <a:cs typeface="Arial"/>
              </a:defRPr>
            </a:lvl8pPr>
            <a:lvl9pPr algn="l">
              <a:defRPr sz="4800" b="1">
                <a:solidFill>
                  <a:srgbClr val="202A3D"/>
                </a:solidFill>
                <a:latin typeface="Arial"/>
                <a:ea typeface="Arial"/>
                <a:cs typeface="Arial"/>
              </a:defRPr>
            </a:lvl9pPr>
          </a:lstStyle>
          <a:p xmlns:a="http://schemas.openxmlformats.org/drawingml/2006/main">
            <a:pPr algn="l">
              <a:defRPr sz="4800" b="1">
                <a:solidFill>
                  <a:srgbClr val="202A3D"/>
                </a:solidFill>
                <a:latin typeface="Arial"/>
                <a:ea typeface="Arial"/>
                <a:cs typeface="Arial"/>
              </a:defRPr>
            </a:pPr>
            <a:r>
              <a:rPr sz="4800" b="1">
                <a:solidFill>
                  <a:srgbClr val="202A3D"/>
                </a:solidFill>
                <a:latin typeface="Arial"/>
                <a:ea typeface="Arial"/>
                <a:cs typeface="Arial"/>
              </a:rPr>
              <a:t>Q1 plan</a:t>
            </a:r>
          </a:p>
        </p:txBody>
      </p:sp>
      <p:graphicFrame>
        <p:nvGraphicFramePr>
          <p:cNvPr id="6" name="">
            <a:extLst xmlns:a="http://schemas.openxmlformats.org/drawingml/2006/main">
              <a:ext uri="{FF2B5EF4-FFF2-40B4-BE49-F238E27FC236}">
                <a16:creationId xmlns:a16="http://schemas.microsoft.com/office/drawing/2014/main" id="{B5AF0646-E817-4849-95CB-03254015CCD4}"/>
              </a:ext>
            </a:extLst>
          </p:cNvPr>
          <p:cNvGraphicFramePr/>
          <p:nvPr/>
        </p:nvGraphicFramePr>
        <p:xfrm>
          <a:off xmlns:a="http://schemas.openxmlformats.org/drawingml/2006/main" x="685800" y="2428875"/>
          <a:ext xmlns:a="http://schemas.openxmlformats.org/drawingml/2006/main" cx="10820400" cy="2857500"/>
        </p:xfrm>
        <a:graphic xmlns:a="http://schemas.openxmlformats.org/drawingml/2006/main">
          <a:graphicData uri="http://schemas.openxmlformats.org/drawingml/2006/table">
            <a:tbl>
              <a:tblPr firstRow="0" bandRow="0"/>
              <a:tblGrid>
                <a:gridCol w="1714500"/>
                <a:gridCol w="6057900"/>
                <a:gridCol w="3048000"/>
              </a:tblGrid>
              <a:tr h="714375">
                <a:tc>
                  <a:txBody>
                    <a:bodyPr/>
                    <a:lstStyle/>
                    <a:p>
                      <a:r>
                        <a:rPr sz="1350" b="1">
                          <a:solidFill>
                            <a:srgbClr val="FFFDF5"/>
                          </a:solidFill>
                          <a:latin typeface="Arial"/>
                          <a:ea typeface="Arial"/>
                          <a:cs typeface="Arial"/>
                        </a:rPr>
                        <a:t>WHEN</a:t>
                      </a:r>
                    </a:p>
                  </a:txBody>
                  <a:tcPr marL="152400" marR="152400" marT="152400" marB="152400" anchor="ctr">
                    <a:lnL w="9525">
                      <a:solidFill>
                        <a:srgbClr val="C9D0C2"/>
                      </a:solidFill>
                    </a:lnL>
                    <a:lnR w="9525">
                      <a:solidFill>
                        <a:srgbClr val="C9D0C2"/>
                      </a:solidFill>
                    </a:lnR>
                    <a:lnT w="9525">
                      <a:solidFill>
                        <a:srgbClr val="C9D0C2"/>
                      </a:solidFill>
                    </a:lnT>
                    <a:lnB w="9525">
                      <a:solidFill>
                        <a:srgbClr val="C9D0C2"/>
                      </a:solidFill>
                    </a:lnB>
                    <a:solidFill>
                      <a:srgbClr val="202A3D"/>
                    </a:solidFill>
                  </a:tcPr>
                </a:tc>
                <a:tc>
                  <a:txBody>
                    <a:bodyPr/>
                    <a:lstStyle/>
                    <a:p>
                      <a:r>
                        <a:rPr sz="1350" b="1">
                          <a:solidFill>
                            <a:srgbClr val="FFFDF5"/>
                          </a:solidFill>
                          <a:latin typeface="Arial"/>
                          <a:ea typeface="Arial"/>
                          <a:cs typeface="Arial"/>
                        </a:rPr>
                        <a:t>ACTION</a:t>
                      </a:r>
                    </a:p>
                  </a:txBody>
                  <a:tcPr marL="152400" marR="152400" marT="152400" marB="152400" anchor="ctr">
                    <a:lnR w="9525">
                      <a:solidFill>
                        <a:srgbClr val="C9D0C2"/>
                      </a:solidFill>
                    </a:lnR>
                    <a:lnT w="9525">
                      <a:solidFill>
                        <a:srgbClr val="C9D0C2"/>
                      </a:solidFill>
                    </a:lnT>
                    <a:lnB w="9525">
                      <a:solidFill>
                        <a:srgbClr val="C9D0C2"/>
                      </a:solidFill>
                    </a:lnB>
                    <a:solidFill>
                      <a:srgbClr val="202A3D"/>
                    </a:solidFill>
                  </a:tcPr>
                </a:tc>
                <a:tc>
                  <a:txBody>
                    <a:bodyPr/>
                    <a:lstStyle/>
                    <a:p>
                      <a:r>
                        <a:rPr sz="1350" b="1">
                          <a:solidFill>
                            <a:srgbClr val="FFFDF5"/>
                          </a:solidFill>
                          <a:latin typeface="Arial"/>
                          <a:ea typeface="Arial"/>
                          <a:cs typeface="Arial"/>
                        </a:rPr>
                        <a:t>OWNER</a:t>
                      </a:r>
                    </a:p>
                  </a:txBody>
                  <a:tcPr marL="152400" marR="152400" marT="152400" marB="152400" anchor="ctr">
                    <a:lnR w="9525">
                      <a:solidFill>
                        <a:srgbClr val="C9D0C2"/>
                      </a:solidFill>
                    </a:lnR>
                    <a:lnT w="9525">
                      <a:solidFill>
                        <a:srgbClr val="C9D0C2"/>
                      </a:solidFill>
                    </a:lnT>
                    <a:lnB w="9525">
                      <a:solidFill>
                        <a:srgbClr val="C9D0C2"/>
                      </a:solidFill>
                    </a:lnB>
                    <a:solidFill>
                      <a:srgbClr val="202A3D"/>
                    </a:solidFill>
                  </a:tcPr>
                </a:tc>
              </a:tr>
              <a:tr h="714375">
                <a:tc>
                  <a:txBody>
                    <a:bodyPr/>
                    <a:lstStyle/>
                    <a:p>
                      <a:r>
                        <a:rPr sz="1950">
                          <a:solidFill>
                            <a:srgbClr val="202A3D"/>
                          </a:solidFill>
                          <a:latin typeface="Arial"/>
                          <a:ea typeface="Arial"/>
                          <a:cs typeface="Arial"/>
                        </a:rPr>
                        <a:t>January</a:t>
                      </a:r>
                    </a:p>
                  </a:txBody>
                  <a:tcPr marL="152400" marR="152400" marT="152400" marB="152400" anchor="ctr">
                    <a:lnL w="9525">
                      <a:solidFill>
                        <a:srgbClr val="C9D0C2"/>
                      </a:solidFill>
                    </a:lnL>
                    <a:lnR w="9525">
                      <a:solidFill>
                        <a:srgbClr val="C9D0C2"/>
                      </a:solidFill>
                    </a:lnR>
                    <a:lnB w="9525">
                      <a:solidFill>
                        <a:srgbClr val="C9D0C2"/>
                      </a:solidFill>
                    </a:lnB>
                    <a:solidFill>
                      <a:srgbClr val="FFFDF5"/>
                    </a:solidFill>
                  </a:tcPr>
                </a:tc>
                <a:tc>
                  <a:txBody>
                    <a:bodyPr/>
                    <a:lstStyle/>
                    <a:p>
                      <a:r>
                        <a:rPr sz="1950">
                          <a:solidFill>
                            <a:srgbClr val="202A3D"/>
                          </a:solidFill>
                          <a:latin typeface="Arial"/>
                          <a:ea typeface="Arial"/>
                          <a:cs typeface="Arial"/>
                        </a:rPr>
                        <a:t>Pilot the new manager workshop</a:t>
                      </a:r>
                    </a:p>
                  </a:txBody>
                  <a:tcPr marL="152400" marR="152400" marT="152400" marB="152400" anchor="ctr">
                    <a:lnR w="9525">
                      <a:solidFill>
                        <a:srgbClr val="C9D0C2"/>
                      </a:solidFill>
                    </a:lnR>
                    <a:lnB w="9525">
                      <a:solidFill>
                        <a:srgbClr val="C9D0C2"/>
                      </a:solidFill>
                    </a:lnB>
                    <a:solidFill>
                      <a:srgbClr val="FFFDF5"/>
                    </a:solidFill>
                  </a:tcPr>
                </a:tc>
                <a:tc>
                  <a:txBody>
                    <a:bodyPr/>
                    <a:lstStyle/>
                    <a:p>
                      <a:r>
                        <a:rPr sz="1950">
                          <a:solidFill>
                            <a:srgbClr val="202A3D"/>
                          </a:solidFill>
                          <a:latin typeface="Arial"/>
                          <a:ea typeface="Arial"/>
                          <a:cs typeface="Arial"/>
                        </a:rPr>
                        <a:t>Program lead</a:t>
                      </a:r>
                    </a:p>
                  </a:txBody>
                  <a:tcPr marL="152400" marR="152400" marT="152400" marB="152400" anchor="ctr">
                    <a:lnR w="9525">
                      <a:solidFill>
                        <a:srgbClr val="C9D0C2"/>
                      </a:solidFill>
                    </a:lnR>
                    <a:lnB w="9525">
                      <a:solidFill>
                        <a:srgbClr val="C9D0C2"/>
                      </a:solidFill>
                    </a:lnB>
                    <a:solidFill>
                      <a:srgbClr val="FFFDF5"/>
                    </a:solidFill>
                  </a:tcPr>
                </a:tc>
              </a:tr>
              <a:tr h="714375">
                <a:tc>
                  <a:txBody>
                    <a:bodyPr/>
                    <a:lstStyle/>
                    <a:p>
                      <a:r>
                        <a:rPr sz="1950">
                          <a:solidFill>
                            <a:srgbClr val="202A3D"/>
                          </a:solidFill>
                          <a:latin typeface="Arial"/>
                          <a:ea typeface="Arial"/>
                          <a:cs typeface="Arial"/>
                        </a:rPr>
                        <a:t>February</a:t>
                      </a:r>
                    </a:p>
                  </a:txBody>
                  <a:tcPr marL="152400" marR="152400" marT="152400" marB="152400" anchor="ctr">
                    <a:lnL w="9525">
                      <a:solidFill>
                        <a:srgbClr val="C9D0C2"/>
                      </a:solidFill>
                    </a:lnL>
                    <a:lnR w="9525">
                      <a:solidFill>
                        <a:srgbClr val="C9D0C2"/>
                      </a:solidFill>
                    </a:lnR>
                    <a:lnB w="9525">
                      <a:solidFill>
                        <a:srgbClr val="C9D0C2"/>
                      </a:solidFill>
                    </a:lnB>
                    <a:solidFill>
                      <a:srgbClr val="FFFDF5"/>
                    </a:solidFill>
                  </a:tcPr>
                </a:tc>
                <a:tc>
                  <a:txBody>
                    <a:bodyPr/>
                    <a:lstStyle/>
                    <a:p>
                      <a:r>
                        <a:rPr sz="1950">
                          <a:solidFill>
                            <a:srgbClr val="202A3D"/>
                          </a:solidFill>
                          <a:latin typeface="Arial"/>
                          <a:ea typeface="Arial"/>
                          <a:cs typeface="Arial"/>
                        </a:rPr>
                        <a:t>Refresh participant materials</a:t>
                      </a:r>
                    </a:p>
                  </a:txBody>
                  <a:tcPr marL="152400" marR="152400" marT="152400" marB="152400" anchor="ctr">
                    <a:lnR w="9525">
                      <a:solidFill>
                        <a:srgbClr val="C9D0C2"/>
                      </a:solidFill>
                    </a:lnR>
                    <a:lnB w="9525">
                      <a:solidFill>
                        <a:srgbClr val="C9D0C2"/>
                      </a:solidFill>
                    </a:lnB>
                    <a:solidFill>
                      <a:srgbClr val="FFFDF5"/>
                    </a:solidFill>
                  </a:tcPr>
                </a:tc>
                <a:tc>
                  <a:txBody>
                    <a:bodyPr/>
                    <a:lstStyle/>
                    <a:p>
                      <a:r>
                        <a:rPr sz="1950">
                          <a:solidFill>
                            <a:srgbClr val="202A3D"/>
                          </a:solidFill>
                          <a:latin typeface="Arial"/>
                          <a:ea typeface="Arial"/>
                          <a:cs typeface="Arial"/>
                        </a:rPr>
                        <a:t>Design lead</a:t>
                      </a:r>
                    </a:p>
                  </a:txBody>
                  <a:tcPr marL="152400" marR="152400" marT="152400" marB="152400" anchor="ctr">
                    <a:lnR w="9525">
                      <a:solidFill>
                        <a:srgbClr val="C9D0C2"/>
                      </a:solidFill>
                    </a:lnR>
                    <a:lnB w="9525">
                      <a:solidFill>
                        <a:srgbClr val="C9D0C2"/>
                      </a:solidFill>
                    </a:lnB>
                    <a:solidFill>
                      <a:srgbClr val="FFFDF5"/>
                    </a:solidFill>
                  </a:tcPr>
                </a:tc>
              </a:tr>
              <a:tr h="714375">
                <a:tc>
                  <a:txBody>
                    <a:bodyPr/>
                    <a:lstStyle/>
                    <a:p>
                      <a:r>
                        <a:rPr sz="1950">
                          <a:solidFill>
                            <a:srgbClr val="202A3D"/>
                          </a:solidFill>
                          <a:latin typeface="Arial"/>
                          <a:ea typeface="Arial"/>
                          <a:cs typeface="Arial"/>
                        </a:rPr>
                        <a:t>March</a:t>
                      </a:r>
                    </a:p>
                  </a:txBody>
                  <a:tcPr marL="152400" marR="152400" marT="152400" marB="152400" anchor="ctr">
                    <a:lnL w="9525">
                      <a:solidFill>
                        <a:srgbClr val="C9D0C2"/>
                      </a:solidFill>
                    </a:lnL>
                    <a:lnR w="9525">
                      <a:solidFill>
                        <a:srgbClr val="C9D0C2"/>
                      </a:solidFill>
                    </a:lnR>
                    <a:lnB w="9525">
                      <a:solidFill>
                        <a:srgbClr val="C9D0C2"/>
                      </a:solidFill>
                    </a:lnB>
                    <a:solidFill>
                      <a:srgbClr val="FFFDF5"/>
                    </a:solidFill>
                  </a:tcPr>
                </a:tc>
                <a:tc>
                  <a:txBody>
                    <a:bodyPr/>
                    <a:lstStyle/>
                    <a:p>
                      <a:r>
                        <a:rPr sz="1950">
                          <a:solidFill>
                            <a:srgbClr val="202A3D"/>
                          </a:solidFill>
                          <a:latin typeface="Arial"/>
                          <a:ea typeface="Arial"/>
                          <a:cs typeface="Arial"/>
                        </a:rPr>
                        <a:t>Review attendance and feedback</a:t>
                      </a:r>
                    </a:p>
                  </a:txBody>
                  <a:tcPr marL="152400" marR="152400" marT="152400" marB="152400" anchor="ctr">
                    <a:lnR w="9525">
                      <a:solidFill>
                        <a:srgbClr val="C9D0C2"/>
                      </a:solidFill>
                    </a:lnR>
                    <a:lnB w="9525">
                      <a:solidFill>
                        <a:srgbClr val="C9D0C2"/>
                      </a:solidFill>
                    </a:lnB>
                    <a:solidFill>
                      <a:srgbClr val="FFFDF5"/>
                    </a:solidFill>
                  </a:tcPr>
                </a:tc>
                <a:tc>
                  <a:txBody>
                    <a:bodyPr/>
                    <a:lstStyle/>
                    <a:p>
                      <a:r>
                        <a:rPr sz="1950">
                          <a:solidFill>
                            <a:srgbClr val="202A3D"/>
                          </a:solidFill>
                          <a:latin typeface="Arial"/>
                          <a:ea typeface="Arial"/>
                          <a:cs typeface="Arial"/>
                        </a:rPr>
                        <a:t>Operations lead</a:t>
                      </a:r>
                    </a:p>
                  </a:txBody>
                  <a:tcPr marL="152400" marR="152400" marT="152400" marB="152400" anchor="ctr">
                    <a:lnR w="9525">
                      <a:solidFill>
                        <a:srgbClr val="C9D0C2"/>
                      </a:solidFill>
                    </a:lnR>
                    <a:lnB w="9525">
                      <a:solidFill>
                        <a:srgbClr val="C9D0C2"/>
                      </a:solidFill>
                    </a:lnB>
                    <a:solidFill>
                      <a:srgbClr val="FFFDF5"/>
                    </a:solidFill>
                  </a:tcPr>
                </a:tc>
              </a:tr>
            </a:tbl>
          </a:graphicData>
        </a:graphic>
      </p:graphicFrame>
      <p:sp>
        <p:nvSpPr>
          <p:cNvPr id="7" name="Decision: approve pilot dates by January 15.">
            <a:extLst xmlns:a="http://schemas.openxmlformats.org/drawingml/2006/main">
              <a:ext uri="{FF2B5EF4-FFF2-40B4-BE49-F238E27FC236}">
                <a16:creationId xmlns:a16="http://schemas.microsoft.com/office/drawing/2014/main" id="{FA4C1175-6E06-4562-94B8-FA1106282F2D}"/>
              </a:ext>
            </a:extLst>
          </p:cNvPr>
          <p:cNvSpPr>
            <a:spLocks xmlns:a="http://schemas.openxmlformats.org/drawingml/2006/main" noGrp="1"/>
          </p:cNvSpPr>
          <p:nvPr/>
        </p:nvSpPr>
        <p:spPr>
          <a:xfrm xmlns:a="http://schemas.openxmlformats.org/drawingml/2006/main">
            <a:off x="733425" y="5619750"/>
            <a:ext cx="10477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l">
              <a:defRPr sz="1800" b="1">
                <a:solidFill>
                  <a:srgbClr val="202A3D"/>
                </a:solidFill>
                <a:latin typeface="Arial"/>
                <a:ea typeface="Arial"/>
                <a:cs typeface="Arial"/>
              </a:defRPr>
            </a:defPPr>
            <a:lvl1pPr algn="l">
              <a:defRPr sz="1800" b="1">
                <a:solidFill>
                  <a:srgbClr val="202A3D"/>
                </a:solidFill>
                <a:latin typeface="Arial"/>
                <a:ea typeface="Arial"/>
                <a:cs typeface="Arial"/>
              </a:defRPr>
            </a:lvl1pPr>
            <a:lvl2pPr algn="l">
              <a:defRPr sz="1800" b="1">
                <a:solidFill>
                  <a:srgbClr val="202A3D"/>
                </a:solidFill>
                <a:latin typeface="Arial"/>
                <a:ea typeface="Arial"/>
                <a:cs typeface="Arial"/>
              </a:defRPr>
            </a:lvl2pPr>
            <a:lvl3pPr algn="l">
              <a:defRPr sz="1800" b="1">
                <a:solidFill>
                  <a:srgbClr val="202A3D"/>
                </a:solidFill>
                <a:latin typeface="Arial"/>
                <a:ea typeface="Arial"/>
                <a:cs typeface="Arial"/>
              </a:defRPr>
            </a:lvl3pPr>
            <a:lvl4pPr algn="l">
              <a:defRPr sz="1800" b="1">
                <a:solidFill>
                  <a:srgbClr val="202A3D"/>
                </a:solidFill>
                <a:latin typeface="Arial"/>
                <a:ea typeface="Arial"/>
                <a:cs typeface="Arial"/>
              </a:defRPr>
            </a:lvl4pPr>
            <a:lvl5pPr algn="l">
              <a:defRPr sz="1800" b="1">
                <a:solidFill>
                  <a:srgbClr val="202A3D"/>
                </a:solidFill>
                <a:latin typeface="Arial"/>
                <a:ea typeface="Arial"/>
                <a:cs typeface="Arial"/>
              </a:defRPr>
            </a:lvl5pPr>
            <a:lvl6pPr algn="l">
              <a:defRPr sz="1800" b="1">
                <a:solidFill>
                  <a:srgbClr val="202A3D"/>
                </a:solidFill>
                <a:latin typeface="Arial"/>
                <a:ea typeface="Arial"/>
                <a:cs typeface="Arial"/>
              </a:defRPr>
            </a:lvl6pPr>
            <a:lvl7pPr algn="l">
              <a:defRPr sz="1800" b="1">
                <a:solidFill>
                  <a:srgbClr val="202A3D"/>
                </a:solidFill>
                <a:latin typeface="Arial"/>
                <a:ea typeface="Arial"/>
                <a:cs typeface="Arial"/>
              </a:defRPr>
            </a:lvl7pPr>
            <a:lvl8pPr algn="l">
              <a:defRPr sz="1800" b="1">
                <a:solidFill>
                  <a:srgbClr val="202A3D"/>
                </a:solidFill>
                <a:latin typeface="Arial"/>
                <a:ea typeface="Arial"/>
                <a:cs typeface="Arial"/>
              </a:defRPr>
            </a:lvl8pPr>
            <a:lvl9pPr algn="l">
              <a:defRPr sz="1800" b="1">
                <a:solidFill>
                  <a:srgbClr val="202A3D"/>
                </a:solidFill>
                <a:latin typeface="Arial"/>
                <a:ea typeface="Arial"/>
                <a:cs typeface="Arial"/>
              </a:defRPr>
            </a:lvl9pPr>
          </a:lstStyle>
          <a:p xmlns:a="http://schemas.openxmlformats.org/drawingml/2006/main">
            <a:pPr algn="l">
              <a:defRPr sz="1800" b="1">
                <a:solidFill>
                  <a:srgbClr val="202A3D"/>
                </a:solidFill>
                <a:latin typeface="Arial"/>
                <a:ea typeface="Arial"/>
                <a:cs typeface="Arial"/>
              </a:defRPr>
            </a:pPr>
            <a:r>
              <a:rPr sz="1800" b="1">
                <a:solidFill>
                  <a:srgbClr val="202A3D"/>
                </a:solidFill>
                <a:latin typeface="Arial"/>
                <a:ea typeface="Arial"/>
                <a:cs typeface="Arial"/>
              </a:rPr>
              <a:t>Decision: approve pilot dates by January 15.</a:t>
            </a:r>
          </a:p>
        </p:txBody>
      </p:sp>
    </p:spTree>
    <p:extLst>
      <p:ext uri="{BB962C8B-B14F-4D97-AF65-F5344CB8AC3E}">
        <p14:creationId xmlns:p14="http://schemas.microsoft.com/office/powerpoint/2010/main" val="6704914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2026-10-22T15:31:43.4440000Z</dcterms:created>
  <dcterms:modified xsi:type="dcterms:W3CDTF">2026-10-22T15:31:43.4450000Z</dcterms:modified>
</coreProperties>
</file>